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Cabin Sketch"/>
      <p:regular r:id="rId25"/>
      <p:bold r:id="rId26"/>
    </p:embeddedFont>
    <p:embeddedFont>
      <p:font typeface="Patrick Hand"/>
      <p:regular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Poppins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abinSketch-bold.fntdata"/><Relationship Id="rId25" Type="http://schemas.openxmlformats.org/officeDocument/2006/relationships/font" Target="fonts/CabinSketch-regular.fntdata"/><Relationship Id="rId28" Type="http://schemas.openxmlformats.org/officeDocument/2006/relationships/font" Target="fonts/Poppins-regular.fntdata"/><Relationship Id="rId27" Type="http://schemas.openxmlformats.org/officeDocument/2006/relationships/font" Target="fonts/PatrickHan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5.xml"/><Relationship Id="rId33" Type="http://schemas.openxmlformats.org/officeDocument/2006/relationships/font" Target="fonts/PoppinsLight-bold.fntdata"/><Relationship Id="rId10" Type="http://schemas.openxmlformats.org/officeDocument/2006/relationships/slide" Target="slides/slide4.xml"/><Relationship Id="rId32" Type="http://schemas.openxmlformats.org/officeDocument/2006/relationships/font" Target="fonts/PoppinsLight-regular.fntdata"/><Relationship Id="rId13" Type="http://schemas.openxmlformats.org/officeDocument/2006/relationships/slide" Target="slides/slide7.xml"/><Relationship Id="rId35" Type="http://schemas.openxmlformats.org/officeDocument/2006/relationships/font" Target="fonts/Poppins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Poppins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4073ea48dd_0_2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14073ea48dd_0_2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431a3502d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431a3502d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422ce8ab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422ce8ab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431a3502d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431a3502d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431a3502d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431a3502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62626"/>
                </a:solidFill>
                <a:highlight>
                  <a:srgbClr val="FFFFFF"/>
                </a:highlight>
              </a:rPr>
              <a:t>mongodb以 二進位制格式 儲存，通過GridFS類。儲存檔案主要存放在fs中，其中的fs是資料庫預設的。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431a3502d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431a3502d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4073ea48dd_3_19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4073ea48dd_3_19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4073ea48dd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g14073ea48d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4073ea48dd_2_3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g14073ea48dd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4073ea48dd_2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g14073ea48dd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4073ea48dd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14073ea48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4073ea48dd_3_2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14073ea48dd_3_2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4073ea48dd_3_20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4073ea48dd_3_20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431a3502d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431a3502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431a3502d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431a3502d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431a3502d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431a3502d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431a3502d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431a3502d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421558f2e9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421558f2e9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6065076" y="662025"/>
            <a:ext cx="1781817" cy="1127703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270779"/>
            <a:ext cx="7906898" cy="4408837"/>
          </a:xfrm>
          <a:custGeom>
            <a:rect b="b" l="l" r="r" t="t"/>
            <a:pathLst>
              <a:path extrusionOk="0" h="92540" w="145978">
                <a:moveTo>
                  <a:pt x="62986" y="0"/>
                </a:moveTo>
                <a:cubicBezTo>
                  <a:pt x="39337" y="0"/>
                  <a:pt x="15865" y="9988"/>
                  <a:pt x="1" y="23326"/>
                </a:cubicBezTo>
                <a:lnTo>
                  <a:pt x="1" y="81787"/>
                </a:lnTo>
                <a:cubicBezTo>
                  <a:pt x="15865" y="89249"/>
                  <a:pt x="39337" y="92539"/>
                  <a:pt x="62986" y="92539"/>
                </a:cubicBezTo>
                <a:cubicBezTo>
                  <a:pt x="104790" y="92539"/>
                  <a:pt x="145978" y="81670"/>
                  <a:pt x="145978" y="56111"/>
                </a:cubicBezTo>
                <a:cubicBezTo>
                  <a:pt x="145978" y="30553"/>
                  <a:pt x="104790" y="0"/>
                  <a:pt x="629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784400" y="1112950"/>
            <a:ext cx="5746500" cy="21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7846900" y="509474"/>
            <a:ext cx="589330" cy="37233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>
            <p:ph idx="2" type="title"/>
          </p:nvPr>
        </p:nvSpPr>
        <p:spPr>
          <a:xfrm>
            <a:off x="791825" y="3060700"/>
            <a:ext cx="5746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21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7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6065076" y="662025"/>
            <a:ext cx="1781817" cy="1127703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0" y="270779"/>
            <a:ext cx="7906898" cy="4408837"/>
          </a:xfrm>
          <a:custGeom>
            <a:rect b="b" l="l" r="r" t="t"/>
            <a:pathLst>
              <a:path extrusionOk="0" h="92540" w="145978">
                <a:moveTo>
                  <a:pt x="62986" y="0"/>
                </a:moveTo>
                <a:cubicBezTo>
                  <a:pt x="39337" y="0"/>
                  <a:pt x="15865" y="9988"/>
                  <a:pt x="1" y="23326"/>
                </a:cubicBezTo>
                <a:lnTo>
                  <a:pt x="1" y="81787"/>
                </a:lnTo>
                <a:cubicBezTo>
                  <a:pt x="15865" y="89249"/>
                  <a:pt x="39337" y="92539"/>
                  <a:pt x="62986" y="92539"/>
                </a:cubicBezTo>
                <a:cubicBezTo>
                  <a:pt x="104790" y="92539"/>
                  <a:pt x="145978" y="81670"/>
                  <a:pt x="145978" y="56111"/>
                </a:cubicBezTo>
                <a:cubicBezTo>
                  <a:pt x="145978" y="30553"/>
                  <a:pt x="104790" y="0"/>
                  <a:pt x="629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784400" y="1112950"/>
            <a:ext cx="5746500" cy="21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350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3" name="Google Shape;63;p15"/>
          <p:cNvSpPr/>
          <p:nvPr/>
        </p:nvSpPr>
        <p:spPr>
          <a:xfrm>
            <a:off x="7846900" y="509474"/>
            <a:ext cx="589330" cy="37233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/>
          <p:nvPr>
            <p:ph idx="2" type="title"/>
          </p:nvPr>
        </p:nvSpPr>
        <p:spPr>
          <a:xfrm>
            <a:off x="791825" y="3060700"/>
            <a:ext cx="5746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21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1229700" y="436326"/>
            <a:ext cx="1248451" cy="788639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345078" y="254374"/>
            <a:ext cx="680461" cy="429908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6616450" y="562100"/>
            <a:ext cx="1337049" cy="846212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8129338" y="311949"/>
            <a:ext cx="589330" cy="37233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 flipH="1">
            <a:off x="370291" y="4764649"/>
            <a:ext cx="4343105" cy="378862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/>
          <p:nvPr/>
        </p:nvSpPr>
        <p:spPr>
          <a:xfrm flipH="1">
            <a:off x="7" y="4764649"/>
            <a:ext cx="6150118" cy="378832"/>
          </a:xfrm>
          <a:custGeom>
            <a:rect b="b" l="l" r="r" t="t"/>
            <a:pathLst>
              <a:path extrusionOk="0" h="11284" w="157756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 flipH="1">
            <a:off x="530846" y="4764638"/>
            <a:ext cx="136704" cy="96410"/>
          </a:xfrm>
          <a:custGeom>
            <a:rect b="b" l="l" r="r" t="t"/>
            <a:pathLst>
              <a:path extrusionOk="0" h="15141" w="21469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5603200" y="1625475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2" type="subTitle"/>
          </p:nvPr>
        </p:nvSpPr>
        <p:spPr>
          <a:xfrm>
            <a:off x="5597125" y="1897125"/>
            <a:ext cx="24099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subTitle"/>
          </p:nvPr>
        </p:nvSpPr>
        <p:spPr>
          <a:xfrm>
            <a:off x="1753300" y="1626675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4" type="subTitle"/>
          </p:nvPr>
        </p:nvSpPr>
        <p:spPr>
          <a:xfrm>
            <a:off x="1747225" y="1897125"/>
            <a:ext cx="24099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5" type="subTitle"/>
          </p:nvPr>
        </p:nvSpPr>
        <p:spPr>
          <a:xfrm>
            <a:off x="5603200" y="2897625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6" type="subTitle"/>
          </p:nvPr>
        </p:nvSpPr>
        <p:spPr>
          <a:xfrm>
            <a:off x="5597125" y="3169275"/>
            <a:ext cx="24099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7" type="subTitle"/>
          </p:nvPr>
        </p:nvSpPr>
        <p:spPr>
          <a:xfrm>
            <a:off x="1753300" y="2897625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8" type="subTitle"/>
          </p:nvPr>
        </p:nvSpPr>
        <p:spPr>
          <a:xfrm>
            <a:off x="1747225" y="3169275"/>
            <a:ext cx="24099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82" name="Google Shape;82;p16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83" name="Google Shape;83;p16"/>
            <p:cNvSpPr/>
            <p:nvPr/>
          </p:nvSpPr>
          <p:spPr>
            <a:xfrm>
              <a:off x="4629306" y="4242614"/>
              <a:ext cx="61260" cy="172170"/>
            </a:xfrm>
            <a:custGeom>
              <a:rect b="b" l="l" r="r" t="t"/>
              <a:pathLst>
                <a:path extrusionOk="0" h="10975" w="3905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4673843" y="4210250"/>
              <a:ext cx="154036" cy="212879"/>
            </a:xfrm>
            <a:custGeom>
              <a:rect b="b" l="l" r="r" t="t"/>
              <a:pathLst>
                <a:path extrusionOk="0" h="13570" w="9819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4283224" y="3779879"/>
              <a:ext cx="597537" cy="537014"/>
            </a:xfrm>
            <a:custGeom>
              <a:rect b="b" l="l" r="r" t="t"/>
              <a:pathLst>
                <a:path extrusionOk="0" h="34232" w="3809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4292040" y="3871228"/>
              <a:ext cx="505138" cy="458200"/>
            </a:xfrm>
            <a:custGeom>
              <a:rect b="b" l="l" r="r" t="t"/>
              <a:pathLst>
                <a:path extrusionOk="0" h="29208" w="3220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3860132" y="3973181"/>
              <a:ext cx="316856" cy="343713"/>
            </a:xfrm>
            <a:custGeom>
              <a:rect b="b" l="l" r="r" t="t"/>
              <a:pathLst>
                <a:path extrusionOk="0" h="21910" w="20198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3929973" y="4040904"/>
              <a:ext cx="235438" cy="281387"/>
            </a:xfrm>
            <a:custGeom>
              <a:rect b="b" l="l" r="r" t="t"/>
              <a:pathLst>
                <a:path extrusionOk="0" h="17937" w="15008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4121313" y="3667416"/>
              <a:ext cx="160546" cy="593348"/>
            </a:xfrm>
            <a:custGeom>
              <a:rect b="b" l="l" r="r" t="t"/>
              <a:pathLst>
                <a:path extrusionOk="0" h="37823" w="10234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4264211" y="3618063"/>
              <a:ext cx="237995" cy="390336"/>
            </a:xfrm>
            <a:custGeom>
              <a:rect b="b" l="l" r="r" t="t"/>
              <a:pathLst>
                <a:path extrusionOk="0" h="24882" w="15171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4320811" y="3332848"/>
              <a:ext cx="117374" cy="386054"/>
            </a:xfrm>
            <a:custGeom>
              <a:rect b="b" l="l" r="r" t="t"/>
              <a:pathLst>
                <a:path extrusionOk="0" h="24609" w="7482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4407093" y="3242033"/>
              <a:ext cx="295537" cy="332136"/>
            </a:xfrm>
            <a:custGeom>
              <a:rect b="b" l="l" r="r" t="t"/>
              <a:pathLst>
                <a:path extrusionOk="0" h="21172" w="18839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4247974" y="3317396"/>
              <a:ext cx="377065" cy="987214"/>
            </a:xfrm>
            <a:custGeom>
              <a:rect b="b" l="l" r="r" t="t"/>
              <a:pathLst>
                <a:path extrusionOk="0" h="62930" w="24036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581318" y="4116486"/>
              <a:ext cx="196721" cy="310816"/>
            </a:xfrm>
            <a:custGeom>
              <a:rect b="b" l="l" r="r" t="t"/>
              <a:pathLst>
                <a:path extrusionOk="0" h="19813" w="1254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3334052" y="4008838"/>
              <a:ext cx="266311" cy="407797"/>
            </a:xfrm>
            <a:custGeom>
              <a:rect b="b" l="l" r="r" t="t"/>
              <a:pathLst>
                <a:path extrusionOk="0" h="25995" w="16976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3436962" y="4094806"/>
              <a:ext cx="173363" cy="338066"/>
            </a:xfrm>
            <a:custGeom>
              <a:rect b="b" l="l" r="r" t="t"/>
              <a:pathLst>
                <a:path extrusionOk="0" h="21550" w="11051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3595939" y="4203928"/>
              <a:ext cx="105702" cy="217115"/>
            </a:xfrm>
            <a:custGeom>
              <a:rect b="b" l="l" r="r" t="t"/>
              <a:pathLst>
                <a:path extrusionOk="0" h="13840" w="6738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3217149" y="4232228"/>
              <a:ext cx="1735524" cy="263738"/>
            </a:xfrm>
            <a:custGeom>
              <a:rect b="b" l="l" r="r" t="t"/>
              <a:pathLst>
                <a:path extrusionOk="0" h="16812" w="110631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226624" y="4231601"/>
              <a:ext cx="726520" cy="263911"/>
            </a:xfrm>
            <a:custGeom>
              <a:rect b="b" l="l" r="r" t="t"/>
              <a:pathLst>
                <a:path extrusionOk="0" h="16823" w="46312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16"/>
          <p:cNvSpPr txBox="1"/>
          <p:nvPr>
            <p:ph idx="9" type="title"/>
          </p:nvPr>
        </p:nvSpPr>
        <p:spPr>
          <a:xfrm>
            <a:off x="969694" y="1613088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16"/>
          <p:cNvSpPr txBox="1"/>
          <p:nvPr>
            <p:ph idx="13" type="title"/>
          </p:nvPr>
        </p:nvSpPr>
        <p:spPr>
          <a:xfrm>
            <a:off x="969694" y="2897425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16"/>
          <p:cNvSpPr txBox="1"/>
          <p:nvPr>
            <p:ph idx="14" type="title"/>
          </p:nvPr>
        </p:nvSpPr>
        <p:spPr>
          <a:xfrm>
            <a:off x="4829594" y="1613088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16"/>
          <p:cNvSpPr txBox="1"/>
          <p:nvPr>
            <p:ph idx="15" type="title"/>
          </p:nvPr>
        </p:nvSpPr>
        <p:spPr>
          <a:xfrm>
            <a:off x="4829594" y="2897425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 only 3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7"/>
          <p:cNvGrpSpPr/>
          <p:nvPr/>
        </p:nvGrpSpPr>
        <p:grpSpPr>
          <a:xfrm>
            <a:off x="706465" y="3977886"/>
            <a:ext cx="3004281" cy="1163884"/>
            <a:chOff x="2189450" y="2220300"/>
            <a:chExt cx="3202175" cy="1240550"/>
          </a:xfrm>
        </p:grpSpPr>
        <p:sp>
          <p:nvSpPr>
            <p:cNvPr id="106" name="Google Shape;106;p17"/>
            <p:cNvSpPr/>
            <p:nvPr/>
          </p:nvSpPr>
          <p:spPr>
            <a:xfrm>
              <a:off x="2189450" y="2220300"/>
              <a:ext cx="3202175" cy="1240550"/>
            </a:xfrm>
            <a:custGeom>
              <a:rect b="b" l="l" r="r" t="t"/>
              <a:pathLst>
                <a:path extrusionOk="0" h="49622" w="128087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2189450" y="2220350"/>
              <a:ext cx="3202175" cy="1240500"/>
            </a:xfrm>
            <a:custGeom>
              <a:rect b="b" l="l" r="r" t="t"/>
              <a:pathLst>
                <a:path extrusionOk="0" h="49620" w="128087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17"/>
          <p:cNvGrpSpPr/>
          <p:nvPr/>
        </p:nvGrpSpPr>
        <p:grpSpPr>
          <a:xfrm>
            <a:off x="2493892" y="4227600"/>
            <a:ext cx="2364166" cy="915898"/>
            <a:chOff x="2189450" y="2220300"/>
            <a:chExt cx="3202175" cy="1240550"/>
          </a:xfrm>
        </p:grpSpPr>
        <p:sp>
          <p:nvSpPr>
            <p:cNvPr id="109" name="Google Shape;109;p17"/>
            <p:cNvSpPr/>
            <p:nvPr/>
          </p:nvSpPr>
          <p:spPr>
            <a:xfrm>
              <a:off x="2189450" y="2220300"/>
              <a:ext cx="3202175" cy="1240550"/>
            </a:xfrm>
            <a:custGeom>
              <a:rect b="b" l="l" r="r" t="t"/>
              <a:pathLst>
                <a:path extrusionOk="0" h="49622" w="128087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2189450" y="2220350"/>
              <a:ext cx="3202175" cy="1240500"/>
            </a:xfrm>
            <a:custGeom>
              <a:rect b="b" l="l" r="r" t="t"/>
              <a:pathLst>
                <a:path extrusionOk="0" h="49620" w="128087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17"/>
          <p:cNvSpPr/>
          <p:nvPr/>
        </p:nvSpPr>
        <p:spPr>
          <a:xfrm>
            <a:off x="484900" y="405453"/>
            <a:ext cx="1458433" cy="921304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2073514" y="293299"/>
            <a:ext cx="815025" cy="514924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7362013" y="451100"/>
            <a:ext cx="1781817" cy="1127703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6988925" y="378863"/>
            <a:ext cx="544163" cy="34379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6" name="Google Shape;116;p17"/>
          <p:cNvSpPr/>
          <p:nvPr/>
        </p:nvSpPr>
        <p:spPr>
          <a:xfrm>
            <a:off x="0" y="4961627"/>
            <a:ext cx="3397132" cy="181881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/>
          <p:nvPr/>
        </p:nvSpPr>
        <p:spPr>
          <a:xfrm flipH="1">
            <a:off x="3830701" y="4753075"/>
            <a:ext cx="5313299" cy="390427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465525" y="4931186"/>
            <a:ext cx="6678206" cy="218402"/>
          </a:xfrm>
          <a:custGeom>
            <a:rect b="b" l="l" r="r" t="t"/>
            <a:pathLst>
              <a:path extrusionOk="0" h="11284" w="157756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1116425" y="286547"/>
            <a:ext cx="1781826" cy="112559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315902" y="286552"/>
            <a:ext cx="800532" cy="505768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6601850" y="444601"/>
            <a:ext cx="1281282" cy="80950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8438037" y="513251"/>
            <a:ext cx="544163" cy="34379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7908000" y="230740"/>
            <a:ext cx="376439" cy="237830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2727230" y="1889952"/>
            <a:ext cx="42858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7" name="Google Shape;127;p18"/>
          <p:cNvSpPr txBox="1"/>
          <p:nvPr>
            <p:ph idx="2" type="subTitle"/>
          </p:nvPr>
        </p:nvSpPr>
        <p:spPr>
          <a:xfrm>
            <a:off x="2727230" y="1673950"/>
            <a:ext cx="42858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3" type="body"/>
          </p:nvPr>
        </p:nvSpPr>
        <p:spPr>
          <a:xfrm>
            <a:off x="2727230" y="3316820"/>
            <a:ext cx="42858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4" type="subTitle"/>
          </p:nvPr>
        </p:nvSpPr>
        <p:spPr>
          <a:xfrm>
            <a:off x="2727230" y="3101650"/>
            <a:ext cx="42858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1116425" y="286547"/>
            <a:ext cx="1781826" cy="112559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417059" y="43356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7021900" y="243101"/>
            <a:ext cx="1281282" cy="80950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8151912" y="1158576"/>
            <a:ext cx="544163" cy="34379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6602950" y="1052590"/>
            <a:ext cx="376439" cy="237830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37" name="Google Shape;137;p19"/>
          <p:cNvGrpSpPr/>
          <p:nvPr/>
        </p:nvGrpSpPr>
        <p:grpSpPr>
          <a:xfrm>
            <a:off x="313566" y="3695319"/>
            <a:ext cx="3349475" cy="1297615"/>
            <a:chOff x="2189450" y="2220300"/>
            <a:chExt cx="3202175" cy="1240550"/>
          </a:xfrm>
        </p:grpSpPr>
        <p:sp>
          <p:nvSpPr>
            <p:cNvPr id="138" name="Google Shape;138;p19"/>
            <p:cNvSpPr/>
            <p:nvPr/>
          </p:nvSpPr>
          <p:spPr>
            <a:xfrm>
              <a:off x="2189450" y="2220300"/>
              <a:ext cx="3202175" cy="1240550"/>
            </a:xfrm>
            <a:custGeom>
              <a:rect b="b" l="l" r="r" t="t"/>
              <a:pathLst>
                <a:path extrusionOk="0" h="49622" w="128087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2189450" y="2220350"/>
              <a:ext cx="3202175" cy="1240500"/>
            </a:xfrm>
            <a:custGeom>
              <a:rect b="b" l="l" r="r" t="t"/>
              <a:pathLst>
                <a:path extrusionOk="0" h="49620" w="128087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9"/>
          <p:cNvGrpSpPr/>
          <p:nvPr/>
        </p:nvGrpSpPr>
        <p:grpSpPr>
          <a:xfrm>
            <a:off x="2306553" y="3973883"/>
            <a:ext cx="2636030" cy="1021221"/>
            <a:chOff x="2189450" y="2220300"/>
            <a:chExt cx="3202175" cy="1240550"/>
          </a:xfrm>
        </p:grpSpPr>
        <p:sp>
          <p:nvSpPr>
            <p:cNvPr id="141" name="Google Shape;141;p19"/>
            <p:cNvSpPr/>
            <p:nvPr/>
          </p:nvSpPr>
          <p:spPr>
            <a:xfrm>
              <a:off x="2189450" y="2220300"/>
              <a:ext cx="3202175" cy="1240550"/>
            </a:xfrm>
            <a:custGeom>
              <a:rect b="b" l="l" r="r" t="t"/>
              <a:pathLst>
                <a:path extrusionOk="0" h="49622" w="128087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2189450" y="2220350"/>
              <a:ext cx="3202175" cy="1240500"/>
            </a:xfrm>
            <a:custGeom>
              <a:rect b="b" l="l" r="r" t="t"/>
              <a:pathLst>
                <a:path extrusionOk="0" h="49620" w="128087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19"/>
          <p:cNvSpPr/>
          <p:nvPr/>
        </p:nvSpPr>
        <p:spPr>
          <a:xfrm>
            <a:off x="4676248" y="4603180"/>
            <a:ext cx="4467697" cy="531730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0" y="4042575"/>
            <a:ext cx="9143996" cy="1100928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536850" y="967277"/>
            <a:ext cx="8070300" cy="3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46" name="Google Shape;146;p19"/>
          <p:cNvGrpSpPr/>
          <p:nvPr/>
        </p:nvGrpSpPr>
        <p:grpSpPr>
          <a:xfrm>
            <a:off x="6460946" y="4224288"/>
            <a:ext cx="1779618" cy="680753"/>
            <a:chOff x="6460946" y="4155277"/>
            <a:chExt cx="1779618" cy="680753"/>
          </a:xfrm>
        </p:grpSpPr>
        <p:grpSp>
          <p:nvGrpSpPr>
            <p:cNvPr id="147" name="Google Shape;147;p19"/>
            <p:cNvGrpSpPr/>
            <p:nvPr/>
          </p:nvGrpSpPr>
          <p:grpSpPr>
            <a:xfrm>
              <a:off x="6826939" y="4258422"/>
              <a:ext cx="189425" cy="557741"/>
              <a:chOff x="1538085" y="1915884"/>
              <a:chExt cx="119927" cy="353269"/>
            </a:xfrm>
          </p:grpSpPr>
          <p:sp>
            <p:nvSpPr>
              <p:cNvPr id="148" name="Google Shape;148;p19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rect b="b" l="l" r="r" t="t"/>
                <a:pathLst>
                  <a:path extrusionOk="0" h="5028" w="352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rect b="b" l="l" r="r" t="t"/>
                <a:pathLst>
                  <a:path extrusionOk="0" h="6123" w="2278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rect b="b" l="l" r="r" t="t"/>
                <a:pathLst>
                  <a:path extrusionOk="0" h="4584" w="3639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rect b="b" l="l" r="r" t="t"/>
                <a:pathLst>
                  <a:path extrusionOk="0" h="6359" w="2485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rect b="b" l="l" r="r" t="t"/>
                <a:pathLst>
                  <a:path extrusionOk="0" h="14053" w="4141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19"/>
            <p:cNvGrpSpPr/>
            <p:nvPr/>
          </p:nvGrpSpPr>
          <p:grpSpPr>
            <a:xfrm>
              <a:off x="7908008" y="4319936"/>
              <a:ext cx="172995" cy="509414"/>
              <a:chOff x="1538085" y="1915884"/>
              <a:chExt cx="119927" cy="353269"/>
            </a:xfrm>
          </p:grpSpPr>
          <p:sp>
            <p:nvSpPr>
              <p:cNvPr id="154" name="Google Shape;154;p19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rect b="b" l="l" r="r" t="t"/>
                <a:pathLst>
                  <a:path extrusionOk="0" h="5028" w="352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rect b="b" l="l" r="r" t="t"/>
                <a:pathLst>
                  <a:path extrusionOk="0" h="6123" w="2278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rect b="b" l="l" r="r" t="t"/>
                <a:pathLst>
                  <a:path extrusionOk="0" h="4584" w="3639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rect b="b" l="l" r="r" t="t"/>
                <a:pathLst>
                  <a:path extrusionOk="0" h="6359" w="2485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rect b="b" l="l" r="r" t="t"/>
                <a:pathLst>
                  <a:path extrusionOk="0" h="14053" w="4141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19"/>
            <p:cNvGrpSpPr/>
            <p:nvPr/>
          </p:nvGrpSpPr>
          <p:grpSpPr>
            <a:xfrm>
              <a:off x="6460946" y="4155277"/>
              <a:ext cx="1779618" cy="680753"/>
              <a:chOff x="1158083" y="1875109"/>
              <a:chExt cx="1096770" cy="419622"/>
            </a:xfrm>
          </p:grpSpPr>
          <p:sp>
            <p:nvSpPr>
              <p:cNvPr id="160" name="Google Shape;160;p19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rect b="b" l="l" r="r" t="t"/>
                <a:pathLst>
                  <a:path extrusionOk="0" h="5028" w="352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rect b="b" l="l" r="r" t="t"/>
                <a:pathLst>
                  <a:path extrusionOk="0" h="6123" w="2278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rect b="b" l="l" r="r" t="t"/>
                <a:pathLst>
                  <a:path extrusionOk="0" h="4584" w="3639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rect b="b" l="l" r="r" t="t"/>
                <a:pathLst>
                  <a:path extrusionOk="0" h="6359" w="2485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rect b="b" l="l" r="r" t="t"/>
                <a:pathLst>
                  <a:path extrusionOk="0" h="14053" w="4141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1923995" y="1945766"/>
                <a:ext cx="63712" cy="119896"/>
              </a:xfrm>
              <a:custGeom>
                <a:rect b="b" l="l" r="r" t="t"/>
                <a:pathLst>
                  <a:path extrusionOk="0" h="6625" w="3520">
                    <a:moveTo>
                      <a:pt x="3520" y="0"/>
                    </a:moveTo>
                    <a:cubicBezTo>
                      <a:pt x="1302" y="1094"/>
                      <a:pt x="1" y="3667"/>
                      <a:pt x="385" y="6240"/>
                    </a:cubicBezTo>
                    <a:lnTo>
                      <a:pt x="563" y="6624"/>
                    </a:lnTo>
                    <a:cubicBezTo>
                      <a:pt x="2071" y="4761"/>
                      <a:pt x="3106" y="2455"/>
                      <a:pt x="35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1886005" y="1914184"/>
                <a:ext cx="46046" cy="152544"/>
              </a:xfrm>
              <a:custGeom>
                <a:rect b="b" l="l" r="r" t="t"/>
                <a:pathLst>
                  <a:path extrusionOk="0" h="8429" w="2544">
                    <a:moveTo>
                      <a:pt x="1449" y="0"/>
                    </a:moveTo>
                    <a:cubicBezTo>
                      <a:pt x="0" y="2455"/>
                      <a:pt x="148" y="5826"/>
                      <a:pt x="1774" y="8428"/>
                    </a:cubicBezTo>
                    <a:lnTo>
                      <a:pt x="2425" y="7985"/>
                    </a:lnTo>
                    <a:cubicBezTo>
                      <a:pt x="2543" y="5323"/>
                      <a:pt x="2218" y="2603"/>
                      <a:pt x="1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1873155" y="1981619"/>
                <a:ext cx="63712" cy="78688"/>
              </a:xfrm>
              <a:custGeom>
                <a:rect b="b" l="l" r="r" t="t"/>
                <a:pathLst>
                  <a:path extrusionOk="0" h="4348" w="3520">
                    <a:moveTo>
                      <a:pt x="89" y="0"/>
                    </a:moveTo>
                    <a:lnTo>
                      <a:pt x="89" y="0"/>
                    </a:lnTo>
                    <a:cubicBezTo>
                      <a:pt x="0" y="1597"/>
                      <a:pt x="917" y="3283"/>
                      <a:pt x="2337" y="4111"/>
                    </a:cubicBezTo>
                    <a:lnTo>
                      <a:pt x="3519" y="4348"/>
                    </a:lnTo>
                    <a:cubicBezTo>
                      <a:pt x="2898" y="2573"/>
                      <a:pt x="1656" y="1035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1912231" y="1958073"/>
                <a:ext cx="39078" cy="108657"/>
              </a:xfrm>
              <a:custGeom>
                <a:rect b="b" l="l" r="r" t="t"/>
                <a:pathLst>
                  <a:path extrusionOk="0" h="6004" w="2159">
                    <a:moveTo>
                      <a:pt x="1508" y="0"/>
                    </a:moveTo>
                    <a:lnTo>
                      <a:pt x="1508" y="0"/>
                    </a:lnTo>
                    <a:cubicBezTo>
                      <a:pt x="296" y="1627"/>
                      <a:pt x="0" y="3963"/>
                      <a:pt x="739" y="6003"/>
                    </a:cubicBezTo>
                    <a:lnTo>
                      <a:pt x="1420" y="5501"/>
                    </a:lnTo>
                    <a:cubicBezTo>
                      <a:pt x="2129" y="3845"/>
                      <a:pt x="2159" y="1804"/>
                      <a:pt x="15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1888141" y="2051842"/>
                <a:ext cx="70138" cy="238815"/>
              </a:xfrm>
              <a:custGeom>
                <a:rect b="b" l="l" r="r" t="t"/>
                <a:pathLst>
                  <a:path extrusionOk="0" h="13196" w="3875">
                    <a:moveTo>
                      <a:pt x="1515" y="1"/>
                    </a:moveTo>
                    <a:cubicBezTo>
                      <a:pt x="1066" y="1"/>
                      <a:pt x="595" y="268"/>
                      <a:pt x="355" y="675"/>
                    </a:cubicBezTo>
                    <a:cubicBezTo>
                      <a:pt x="0" y="1296"/>
                      <a:pt x="89" y="2153"/>
                      <a:pt x="207" y="2893"/>
                    </a:cubicBezTo>
                    <a:cubicBezTo>
                      <a:pt x="740" y="6323"/>
                      <a:pt x="1479" y="9753"/>
                      <a:pt x="2248" y="13184"/>
                    </a:cubicBezTo>
                    <a:cubicBezTo>
                      <a:pt x="2279" y="13192"/>
                      <a:pt x="2309" y="13195"/>
                      <a:pt x="2338" y="13195"/>
                    </a:cubicBezTo>
                    <a:cubicBezTo>
                      <a:pt x="2638" y="13195"/>
                      <a:pt x="2815" y="12795"/>
                      <a:pt x="2869" y="12444"/>
                    </a:cubicBezTo>
                    <a:cubicBezTo>
                      <a:pt x="3490" y="8955"/>
                      <a:pt x="3815" y="5347"/>
                      <a:pt x="3874" y="1739"/>
                    </a:cubicBezTo>
                    <a:cubicBezTo>
                      <a:pt x="3874" y="1414"/>
                      <a:pt x="3874" y="1029"/>
                      <a:pt x="3667" y="704"/>
                    </a:cubicBezTo>
                    <a:cubicBezTo>
                      <a:pt x="3537" y="486"/>
                      <a:pt x="3278" y="301"/>
                      <a:pt x="3032" y="301"/>
                    </a:cubicBezTo>
                    <a:cubicBezTo>
                      <a:pt x="2944" y="301"/>
                      <a:pt x="2858" y="324"/>
                      <a:pt x="2780" y="379"/>
                    </a:cubicBezTo>
                    <a:lnTo>
                      <a:pt x="2248" y="320"/>
                    </a:lnTo>
                    <a:cubicBezTo>
                      <a:pt x="2048" y="98"/>
                      <a:pt x="1785" y="1"/>
                      <a:pt x="1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1899381" y="2153429"/>
                <a:ext cx="22498" cy="10714"/>
              </a:xfrm>
              <a:custGeom>
                <a:rect b="b" l="l" r="r" t="t"/>
                <a:pathLst>
                  <a:path extrusionOk="0" h="592" w="1243">
                    <a:moveTo>
                      <a:pt x="266" y="0"/>
                    </a:moveTo>
                    <a:cubicBezTo>
                      <a:pt x="178" y="0"/>
                      <a:pt x="119" y="30"/>
                      <a:pt x="59" y="89"/>
                    </a:cubicBezTo>
                    <a:cubicBezTo>
                      <a:pt x="30" y="118"/>
                      <a:pt x="0" y="178"/>
                      <a:pt x="0" y="266"/>
                    </a:cubicBezTo>
                    <a:cubicBezTo>
                      <a:pt x="0" y="325"/>
                      <a:pt x="30" y="414"/>
                      <a:pt x="59" y="444"/>
                    </a:cubicBezTo>
                    <a:lnTo>
                      <a:pt x="119" y="473"/>
                    </a:lnTo>
                    <a:cubicBezTo>
                      <a:pt x="178" y="532"/>
                      <a:pt x="207" y="532"/>
                      <a:pt x="266" y="532"/>
                    </a:cubicBezTo>
                    <a:cubicBezTo>
                      <a:pt x="503" y="562"/>
                      <a:pt x="740" y="592"/>
                      <a:pt x="1006" y="592"/>
                    </a:cubicBezTo>
                    <a:cubicBezTo>
                      <a:pt x="1065" y="592"/>
                      <a:pt x="1154" y="562"/>
                      <a:pt x="1183" y="532"/>
                    </a:cubicBezTo>
                    <a:cubicBezTo>
                      <a:pt x="1213" y="473"/>
                      <a:pt x="1242" y="414"/>
                      <a:pt x="1242" y="325"/>
                    </a:cubicBezTo>
                    <a:cubicBezTo>
                      <a:pt x="1242" y="266"/>
                      <a:pt x="1213" y="178"/>
                      <a:pt x="1183" y="148"/>
                    </a:cubicBezTo>
                    <a:lnTo>
                      <a:pt x="1154" y="118"/>
                    </a:lnTo>
                    <a:cubicBezTo>
                      <a:pt x="1095" y="89"/>
                      <a:pt x="1065" y="89"/>
                      <a:pt x="1006" y="89"/>
                    </a:cubicBezTo>
                    <a:cubicBezTo>
                      <a:pt x="740" y="30"/>
                      <a:pt x="503" y="0"/>
                      <a:pt x="266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1934710" y="2185535"/>
                <a:ext cx="18752" cy="9646"/>
              </a:xfrm>
              <a:custGeom>
                <a:rect b="b" l="l" r="r" t="t"/>
                <a:pathLst>
                  <a:path extrusionOk="0" h="533" w="1036">
                    <a:moveTo>
                      <a:pt x="266" y="1"/>
                    </a:moveTo>
                    <a:cubicBezTo>
                      <a:pt x="178" y="1"/>
                      <a:pt x="118" y="30"/>
                      <a:pt x="59" y="89"/>
                    </a:cubicBezTo>
                    <a:cubicBezTo>
                      <a:pt x="30" y="119"/>
                      <a:pt x="0" y="178"/>
                      <a:pt x="0" y="267"/>
                    </a:cubicBezTo>
                    <a:cubicBezTo>
                      <a:pt x="0" y="326"/>
                      <a:pt x="30" y="415"/>
                      <a:pt x="59" y="444"/>
                    </a:cubicBezTo>
                    <a:cubicBezTo>
                      <a:pt x="148" y="474"/>
                      <a:pt x="178" y="533"/>
                      <a:pt x="266" y="533"/>
                    </a:cubicBezTo>
                    <a:lnTo>
                      <a:pt x="769" y="533"/>
                    </a:lnTo>
                    <a:cubicBezTo>
                      <a:pt x="858" y="533"/>
                      <a:pt x="917" y="474"/>
                      <a:pt x="976" y="444"/>
                    </a:cubicBezTo>
                    <a:cubicBezTo>
                      <a:pt x="1006" y="415"/>
                      <a:pt x="1035" y="326"/>
                      <a:pt x="1035" y="267"/>
                    </a:cubicBezTo>
                    <a:cubicBezTo>
                      <a:pt x="1035" y="178"/>
                      <a:pt x="1006" y="119"/>
                      <a:pt x="976" y="89"/>
                    </a:cubicBezTo>
                    <a:cubicBezTo>
                      <a:pt x="917" y="30"/>
                      <a:pt x="858" y="1"/>
                      <a:pt x="769" y="1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1910620" y="2208557"/>
                <a:ext cx="18209" cy="9103"/>
              </a:xfrm>
              <a:custGeom>
                <a:rect b="b" l="l" r="r" t="t"/>
                <a:pathLst>
                  <a:path extrusionOk="0" h="503" w="1006">
                    <a:moveTo>
                      <a:pt x="296" y="0"/>
                    </a:moveTo>
                    <a:cubicBezTo>
                      <a:pt x="237" y="0"/>
                      <a:pt x="148" y="0"/>
                      <a:pt x="119" y="30"/>
                    </a:cubicBezTo>
                    <a:cubicBezTo>
                      <a:pt x="89" y="59"/>
                      <a:pt x="0" y="148"/>
                      <a:pt x="0" y="178"/>
                    </a:cubicBezTo>
                    <a:cubicBezTo>
                      <a:pt x="0" y="237"/>
                      <a:pt x="0" y="325"/>
                      <a:pt x="30" y="355"/>
                    </a:cubicBezTo>
                    <a:cubicBezTo>
                      <a:pt x="30" y="444"/>
                      <a:pt x="89" y="473"/>
                      <a:pt x="148" y="473"/>
                    </a:cubicBezTo>
                    <a:cubicBezTo>
                      <a:pt x="326" y="503"/>
                      <a:pt x="562" y="503"/>
                      <a:pt x="740" y="503"/>
                    </a:cubicBezTo>
                    <a:cubicBezTo>
                      <a:pt x="828" y="503"/>
                      <a:pt x="888" y="473"/>
                      <a:pt x="917" y="444"/>
                    </a:cubicBezTo>
                    <a:cubicBezTo>
                      <a:pt x="976" y="385"/>
                      <a:pt x="1006" y="325"/>
                      <a:pt x="1006" y="237"/>
                    </a:cubicBezTo>
                    <a:cubicBezTo>
                      <a:pt x="1006" y="178"/>
                      <a:pt x="976" y="89"/>
                      <a:pt x="917" y="59"/>
                    </a:cubicBezTo>
                    <a:cubicBezTo>
                      <a:pt x="888" y="30"/>
                      <a:pt x="828" y="0"/>
                      <a:pt x="740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1772000" y="1898131"/>
                <a:ext cx="63712" cy="90994"/>
              </a:xfrm>
              <a:custGeom>
                <a:rect b="b" l="l" r="r" t="t"/>
                <a:pathLst>
                  <a:path extrusionOk="0" h="5028" w="352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1743621" y="1877245"/>
                <a:ext cx="41232" cy="110811"/>
              </a:xfrm>
              <a:custGeom>
                <a:rect b="b" l="l" r="r" t="t"/>
                <a:pathLst>
                  <a:path extrusionOk="0" h="6123" w="2278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1715785" y="1900809"/>
                <a:ext cx="65866" cy="82959"/>
              </a:xfrm>
              <a:custGeom>
                <a:rect b="b" l="l" r="r" t="t"/>
                <a:pathLst>
                  <a:path extrusionOk="0" h="4584" w="3639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1756471" y="1875109"/>
                <a:ext cx="44978" cy="115082"/>
              </a:xfrm>
              <a:custGeom>
                <a:rect b="b" l="l" r="r" t="t"/>
                <a:pathLst>
                  <a:path extrusionOk="0" h="6359" w="2485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1728110" y="1974054"/>
                <a:ext cx="74952" cy="254324"/>
              </a:xfrm>
              <a:custGeom>
                <a:rect b="b" l="l" r="r" t="t"/>
                <a:pathLst>
                  <a:path extrusionOk="0" h="14053" w="4141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1771457" y="2115965"/>
                <a:ext cx="19295" cy="10171"/>
              </a:xfrm>
              <a:custGeom>
                <a:rect b="b" l="l" r="r" t="t"/>
                <a:pathLst>
                  <a:path extrusionOk="0" h="562" w="1066">
                    <a:moveTo>
                      <a:pt x="829" y="0"/>
                    </a:moveTo>
                    <a:cubicBezTo>
                      <a:pt x="622" y="0"/>
                      <a:pt x="444" y="0"/>
                      <a:pt x="267" y="30"/>
                    </a:cubicBezTo>
                    <a:cubicBezTo>
                      <a:pt x="178" y="30"/>
                      <a:pt x="119" y="89"/>
                      <a:pt x="89" y="118"/>
                    </a:cubicBezTo>
                    <a:cubicBezTo>
                      <a:pt x="30" y="148"/>
                      <a:pt x="1" y="237"/>
                      <a:pt x="1" y="296"/>
                    </a:cubicBezTo>
                    <a:cubicBezTo>
                      <a:pt x="1" y="385"/>
                      <a:pt x="30" y="444"/>
                      <a:pt x="89" y="473"/>
                    </a:cubicBezTo>
                    <a:cubicBezTo>
                      <a:pt x="148" y="532"/>
                      <a:pt x="178" y="562"/>
                      <a:pt x="267" y="562"/>
                    </a:cubicBezTo>
                    <a:cubicBezTo>
                      <a:pt x="444" y="562"/>
                      <a:pt x="622" y="562"/>
                      <a:pt x="829" y="532"/>
                    </a:cubicBezTo>
                    <a:cubicBezTo>
                      <a:pt x="888" y="532"/>
                      <a:pt x="976" y="473"/>
                      <a:pt x="1006" y="444"/>
                    </a:cubicBezTo>
                    <a:cubicBezTo>
                      <a:pt x="1036" y="414"/>
                      <a:pt x="1065" y="325"/>
                      <a:pt x="1065" y="266"/>
                    </a:cubicBezTo>
                    <a:cubicBezTo>
                      <a:pt x="1065" y="178"/>
                      <a:pt x="1036" y="118"/>
                      <a:pt x="1006" y="89"/>
                    </a:cubicBezTo>
                    <a:cubicBezTo>
                      <a:pt x="976" y="30"/>
                      <a:pt x="888" y="0"/>
                      <a:pt x="829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1743096" y="2141646"/>
                <a:ext cx="20344" cy="9121"/>
              </a:xfrm>
              <a:custGeom>
                <a:rect b="b" l="l" r="r" t="t"/>
                <a:pathLst>
                  <a:path extrusionOk="0" h="504" w="1124">
                    <a:moveTo>
                      <a:pt x="237" y="1"/>
                    </a:moveTo>
                    <a:cubicBezTo>
                      <a:pt x="207" y="1"/>
                      <a:pt x="178" y="1"/>
                      <a:pt x="118" y="30"/>
                    </a:cubicBezTo>
                    <a:cubicBezTo>
                      <a:pt x="89" y="60"/>
                      <a:pt x="0" y="148"/>
                      <a:pt x="0" y="178"/>
                    </a:cubicBezTo>
                    <a:cubicBezTo>
                      <a:pt x="0" y="237"/>
                      <a:pt x="0" y="326"/>
                      <a:pt x="59" y="355"/>
                    </a:cubicBezTo>
                    <a:cubicBezTo>
                      <a:pt x="59" y="385"/>
                      <a:pt x="118" y="474"/>
                      <a:pt x="207" y="474"/>
                    </a:cubicBezTo>
                    <a:cubicBezTo>
                      <a:pt x="414" y="503"/>
                      <a:pt x="651" y="503"/>
                      <a:pt x="858" y="503"/>
                    </a:cubicBezTo>
                    <a:cubicBezTo>
                      <a:pt x="917" y="503"/>
                      <a:pt x="947" y="503"/>
                      <a:pt x="976" y="474"/>
                    </a:cubicBezTo>
                    <a:cubicBezTo>
                      <a:pt x="1006" y="474"/>
                      <a:pt x="1065" y="444"/>
                      <a:pt x="1065" y="444"/>
                    </a:cubicBezTo>
                    <a:cubicBezTo>
                      <a:pt x="1094" y="385"/>
                      <a:pt x="1124" y="326"/>
                      <a:pt x="1124" y="237"/>
                    </a:cubicBezTo>
                    <a:cubicBezTo>
                      <a:pt x="1124" y="178"/>
                      <a:pt x="1094" y="89"/>
                      <a:pt x="1065" y="60"/>
                    </a:cubicBezTo>
                    <a:cubicBezTo>
                      <a:pt x="1006" y="30"/>
                      <a:pt x="947" y="1"/>
                      <a:pt x="858" y="1"/>
                    </a:cubicBezTo>
                    <a:cubicBezTo>
                      <a:pt x="769" y="15"/>
                      <a:pt x="680" y="23"/>
                      <a:pt x="592" y="23"/>
                    </a:cubicBezTo>
                    <a:cubicBezTo>
                      <a:pt x="503" y="23"/>
                      <a:pt x="414" y="15"/>
                      <a:pt x="325" y="1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1158083" y="2102789"/>
                <a:ext cx="1096770" cy="191942"/>
              </a:xfrm>
              <a:custGeom>
                <a:rect b="b" l="l" r="r" t="t"/>
                <a:pathLst>
                  <a:path extrusionOk="0" h="10606" w="60595">
                    <a:moveTo>
                      <a:pt x="36111" y="0"/>
                    </a:moveTo>
                    <a:cubicBezTo>
                      <a:pt x="33705" y="0"/>
                      <a:pt x="31266" y="1121"/>
                      <a:pt x="29750" y="3242"/>
                    </a:cubicBezTo>
                    <a:cubicBezTo>
                      <a:pt x="29168" y="2808"/>
                      <a:pt x="28465" y="2597"/>
                      <a:pt x="27755" y="2597"/>
                    </a:cubicBezTo>
                    <a:cubicBezTo>
                      <a:pt x="26770" y="2597"/>
                      <a:pt x="25770" y="3001"/>
                      <a:pt x="25048" y="3774"/>
                    </a:cubicBezTo>
                    <a:cubicBezTo>
                      <a:pt x="24342" y="2432"/>
                      <a:pt x="22962" y="1784"/>
                      <a:pt x="21592" y="1784"/>
                    </a:cubicBezTo>
                    <a:cubicBezTo>
                      <a:pt x="21242" y="1784"/>
                      <a:pt x="20891" y="1827"/>
                      <a:pt x="20553" y="1911"/>
                    </a:cubicBezTo>
                    <a:cubicBezTo>
                      <a:pt x="18897" y="2325"/>
                      <a:pt x="17448" y="3508"/>
                      <a:pt x="16118" y="4720"/>
                    </a:cubicBezTo>
                    <a:cubicBezTo>
                      <a:pt x="15496" y="5312"/>
                      <a:pt x="14787" y="5933"/>
                      <a:pt x="13959" y="5933"/>
                    </a:cubicBezTo>
                    <a:cubicBezTo>
                      <a:pt x="13190" y="5933"/>
                      <a:pt x="12539" y="5401"/>
                      <a:pt x="11800" y="5253"/>
                    </a:cubicBezTo>
                    <a:cubicBezTo>
                      <a:pt x="11661" y="5225"/>
                      <a:pt x="11525" y="5212"/>
                      <a:pt x="11390" y="5212"/>
                    </a:cubicBezTo>
                    <a:cubicBezTo>
                      <a:pt x="9521" y="5212"/>
                      <a:pt x="8053" y="7725"/>
                      <a:pt x="6122" y="7973"/>
                    </a:cubicBezTo>
                    <a:cubicBezTo>
                      <a:pt x="5993" y="7998"/>
                      <a:pt x="5862" y="8006"/>
                      <a:pt x="5728" y="8006"/>
                    </a:cubicBezTo>
                    <a:cubicBezTo>
                      <a:pt x="5372" y="8006"/>
                      <a:pt x="5001" y="7944"/>
                      <a:pt x="4614" y="7944"/>
                    </a:cubicBezTo>
                    <a:cubicBezTo>
                      <a:pt x="4541" y="7940"/>
                      <a:pt x="4467" y="7938"/>
                      <a:pt x="4394" y="7938"/>
                    </a:cubicBezTo>
                    <a:cubicBezTo>
                      <a:pt x="2721" y="7938"/>
                      <a:pt x="1049" y="8898"/>
                      <a:pt x="1" y="10428"/>
                    </a:cubicBezTo>
                    <a:lnTo>
                      <a:pt x="60594" y="10605"/>
                    </a:lnTo>
                    <a:cubicBezTo>
                      <a:pt x="59855" y="9600"/>
                      <a:pt x="58761" y="8890"/>
                      <a:pt x="57637" y="8742"/>
                    </a:cubicBezTo>
                    <a:cubicBezTo>
                      <a:pt x="56987" y="8654"/>
                      <a:pt x="56306" y="8713"/>
                      <a:pt x="55774" y="8269"/>
                    </a:cubicBezTo>
                    <a:cubicBezTo>
                      <a:pt x="55153" y="7796"/>
                      <a:pt x="54976" y="6731"/>
                      <a:pt x="54266" y="6347"/>
                    </a:cubicBezTo>
                    <a:cubicBezTo>
                      <a:pt x="54080" y="6251"/>
                      <a:pt x="53893" y="6212"/>
                      <a:pt x="53704" y="6212"/>
                    </a:cubicBezTo>
                    <a:cubicBezTo>
                      <a:pt x="52897" y="6212"/>
                      <a:pt x="52058" y="6920"/>
                      <a:pt x="51220" y="6968"/>
                    </a:cubicBezTo>
                    <a:cubicBezTo>
                      <a:pt x="51188" y="6970"/>
                      <a:pt x="51156" y="6971"/>
                      <a:pt x="51124" y="6971"/>
                    </a:cubicBezTo>
                    <a:cubicBezTo>
                      <a:pt x="49273" y="6971"/>
                      <a:pt x="48057" y="3905"/>
                      <a:pt x="46359" y="3905"/>
                    </a:cubicBezTo>
                    <a:cubicBezTo>
                      <a:pt x="46209" y="3905"/>
                      <a:pt x="46055" y="3929"/>
                      <a:pt x="45897" y="3981"/>
                    </a:cubicBezTo>
                    <a:cubicBezTo>
                      <a:pt x="45485" y="4119"/>
                      <a:pt x="45123" y="4460"/>
                      <a:pt x="44718" y="4460"/>
                    </a:cubicBezTo>
                    <a:cubicBezTo>
                      <a:pt x="44688" y="4460"/>
                      <a:pt x="44657" y="4458"/>
                      <a:pt x="44625" y="4454"/>
                    </a:cubicBezTo>
                    <a:cubicBezTo>
                      <a:pt x="44182" y="4425"/>
                      <a:pt x="43827" y="4011"/>
                      <a:pt x="43502" y="3685"/>
                    </a:cubicBezTo>
                    <a:cubicBezTo>
                      <a:pt x="41609" y="1645"/>
                      <a:pt x="39184" y="225"/>
                      <a:pt x="36641" y="18"/>
                    </a:cubicBezTo>
                    <a:cubicBezTo>
                      <a:pt x="36465" y="6"/>
                      <a:pt x="36288" y="0"/>
                      <a:pt x="361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1795547" y="2102789"/>
                <a:ext cx="458201" cy="191942"/>
              </a:xfrm>
              <a:custGeom>
                <a:rect b="b" l="l" r="r" t="t"/>
                <a:pathLst>
                  <a:path extrusionOk="0" h="10606" w="25315">
                    <a:moveTo>
                      <a:pt x="880" y="1"/>
                    </a:moveTo>
                    <a:cubicBezTo>
                      <a:pt x="575" y="1"/>
                      <a:pt x="282" y="21"/>
                      <a:pt x="0" y="78"/>
                    </a:cubicBezTo>
                    <a:cubicBezTo>
                      <a:pt x="2455" y="1142"/>
                      <a:pt x="4525" y="3271"/>
                      <a:pt x="5589" y="5992"/>
                    </a:cubicBezTo>
                    <a:cubicBezTo>
                      <a:pt x="6053" y="5799"/>
                      <a:pt x="6537" y="5708"/>
                      <a:pt x="7021" y="5708"/>
                    </a:cubicBezTo>
                    <a:cubicBezTo>
                      <a:pt x="8543" y="5708"/>
                      <a:pt x="10060" y="6611"/>
                      <a:pt x="10912" y="8092"/>
                    </a:cubicBezTo>
                    <a:cubicBezTo>
                      <a:pt x="11291" y="7919"/>
                      <a:pt x="11699" y="7835"/>
                      <a:pt x="12110" y="7835"/>
                    </a:cubicBezTo>
                    <a:cubicBezTo>
                      <a:pt x="13177" y="7835"/>
                      <a:pt x="14264" y="8398"/>
                      <a:pt x="14905" y="9422"/>
                    </a:cubicBezTo>
                    <a:cubicBezTo>
                      <a:pt x="15171" y="9807"/>
                      <a:pt x="15378" y="10310"/>
                      <a:pt x="15762" y="10517"/>
                    </a:cubicBezTo>
                    <a:cubicBezTo>
                      <a:pt x="15792" y="10517"/>
                      <a:pt x="15792" y="10546"/>
                      <a:pt x="15822" y="10546"/>
                    </a:cubicBezTo>
                    <a:lnTo>
                      <a:pt x="25314" y="10605"/>
                    </a:lnTo>
                    <a:cubicBezTo>
                      <a:pt x="24634" y="9600"/>
                      <a:pt x="23540" y="8949"/>
                      <a:pt x="22416" y="8742"/>
                    </a:cubicBezTo>
                    <a:cubicBezTo>
                      <a:pt x="21766" y="8683"/>
                      <a:pt x="21085" y="8713"/>
                      <a:pt x="20553" y="8269"/>
                    </a:cubicBezTo>
                    <a:cubicBezTo>
                      <a:pt x="19932" y="7766"/>
                      <a:pt x="19755" y="6731"/>
                      <a:pt x="19045" y="6347"/>
                    </a:cubicBezTo>
                    <a:cubicBezTo>
                      <a:pt x="18859" y="6251"/>
                      <a:pt x="18674" y="6212"/>
                      <a:pt x="18488" y="6212"/>
                    </a:cubicBezTo>
                    <a:cubicBezTo>
                      <a:pt x="17694" y="6212"/>
                      <a:pt x="16885" y="6920"/>
                      <a:pt x="15999" y="6968"/>
                    </a:cubicBezTo>
                    <a:cubicBezTo>
                      <a:pt x="15967" y="6970"/>
                      <a:pt x="15935" y="6971"/>
                      <a:pt x="15903" y="6971"/>
                    </a:cubicBezTo>
                    <a:cubicBezTo>
                      <a:pt x="14052" y="6971"/>
                      <a:pt x="12836" y="3905"/>
                      <a:pt x="11138" y="3905"/>
                    </a:cubicBezTo>
                    <a:cubicBezTo>
                      <a:pt x="10988" y="3905"/>
                      <a:pt x="10834" y="3929"/>
                      <a:pt x="10676" y="3981"/>
                    </a:cubicBezTo>
                    <a:cubicBezTo>
                      <a:pt x="10264" y="4119"/>
                      <a:pt x="9902" y="4460"/>
                      <a:pt x="9497" y="4460"/>
                    </a:cubicBezTo>
                    <a:cubicBezTo>
                      <a:pt x="9467" y="4460"/>
                      <a:pt x="9436" y="4458"/>
                      <a:pt x="9404" y="4454"/>
                    </a:cubicBezTo>
                    <a:cubicBezTo>
                      <a:pt x="8961" y="4425"/>
                      <a:pt x="8606" y="4070"/>
                      <a:pt x="8281" y="3685"/>
                    </a:cubicBezTo>
                    <a:cubicBezTo>
                      <a:pt x="6388" y="1645"/>
                      <a:pt x="3993" y="225"/>
                      <a:pt x="1420" y="18"/>
                    </a:cubicBezTo>
                    <a:cubicBezTo>
                      <a:pt x="1236" y="8"/>
                      <a:pt x="105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3677400" y="639550"/>
            <a:ext cx="47586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84" name="Google Shape;184;p20"/>
          <p:cNvSpPr/>
          <p:nvPr/>
        </p:nvSpPr>
        <p:spPr>
          <a:xfrm>
            <a:off x="4676250" y="4821604"/>
            <a:ext cx="4467697" cy="313286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 flipH="1">
            <a:off x="-2375" y="4553725"/>
            <a:ext cx="9143996" cy="589765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1860025" y="3912900"/>
            <a:ext cx="7283884" cy="1230618"/>
          </a:xfrm>
          <a:custGeom>
            <a:rect b="b" l="l" r="r" t="t"/>
            <a:pathLst>
              <a:path extrusionOk="0" h="32597" w="129451">
                <a:moveTo>
                  <a:pt x="124299" y="0"/>
                </a:moveTo>
                <a:cubicBezTo>
                  <a:pt x="114383" y="0"/>
                  <a:pt x="105380" y="3761"/>
                  <a:pt x="99313" y="3761"/>
                </a:cubicBezTo>
                <a:cubicBezTo>
                  <a:pt x="98215" y="3761"/>
                  <a:pt x="97214" y="3638"/>
                  <a:pt x="96320" y="3347"/>
                </a:cubicBezTo>
                <a:cubicBezTo>
                  <a:pt x="92990" y="2269"/>
                  <a:pt x="90357" y="2158"/>
                  <a:pt x="87783" y="2158"/>
                </a:cubicBezTo>
                <a:cubicBezTo>
                  <a:pt x="87116" y="2158"/>
                  <a:pt x="86453" y="2166"/>
                  <a:pt x="85783" y="2166"/>
                </a:cubicBezTo>
                <a:cubicBezTo>
                  <a:pt x="83387" y="2166"/>
                  <a:pt x="80899" y="2070"/>
                  <a:pt x="77814" y="1199"/>
                </a:cubicBezTo>
                <a:cubicBezTo>
                  <a:pt x="75060" y="408"/>
                  <a:pt x="72628" y="83"/>
                  <a:pt x="70423" y="83"/>
                </a:cubicBezTo>
                <a:cubicBezTo>
                  <a:pt x="60378" y="83"/>
                  <a:pt x="55051" y="6819"/>
                  <a:pt x="45442" y="6819"/>
                </a:cubicBezTo>
                <a:cubicBezTo>
                  <a:pt x="43982" y="6819"/>
                  <a:pt x="42422" y="6663"/>
                  <a:pt x="40733" y="6305"/>
                </a:cubicBezTo>
                <a:cubicBezTo>
                  <a:pt x="37210" y="5551"/>
                  <a:pt x="34230" y="5157"/>
                  <a:pt x="31699" y="5157"/>
                </a:cubicBezTo>
                <a:cubicBezTo>
                  <a:pt x="28485" y="5157"/>
                  <a:pt x="25993" y="5792"/>
                  <a:pt x="24029" y="7136"/>
                </a:cubicBezTo>
                <a:cubicBezTo>
                  <a:pt x="23382" y="7598"/>
                  <a:pt x="22527" y="7691"/>
                  <a:pt x="21949" y="8199"/>
                </a:cubicBezTo>
                <a:cubicBezTo>
                  <a:pt x="20147" y="9816"/>
                  <a:pt x="19131" y="12312"/>
                  <a:pt x="18715" y="14645"/>
                </a:cubicBezTo>
                <a:cubicBezTo>
                  <a:pt x="18325" y="17070"/>
                  <a:pt x="16191" y="18804"/>
                  <a:pt x="13757" y="18804"/>
                </a:cubicBezTo>
                <a:cubicBezTo>
                  <a:pt x="13593" y="18804"/>
                  <a:pt x="13428" y="18797"/>
                  <a:pt x="13262" y="18781"/>
                </a:cubicBezTo>
                <a:cubicBezTo>
                  <a:pt x="12087" y="18665"/>
                  <a:pt x="10945" y="18596"/>
                  <a:pt x="9855" y="18596"/>
                </a:cubicBezTo>
                <a:cubicBezTo>
                  <a:pt x="4219" y="18596"/>
                  <a:pt x="1" y="20420"/>
                  <a:pt x="1" y="26867"/>
                </a:cubicBezTo>
                <a:cubicBezTo>
                  <a:pt x="1" y="28992"/>
                  <a:pt x="347" y="30933"/>
                  <a:pt x="1017" y="32597"/>
                </a:cubicBezTo>
                <a:lnTo>
                  <a:pt x="129451" y="32597"/>
                </a:lnTo>
                <a:lnTo>
                  <a:pt x="129451" y="367"/>
                </a:lnTo>
                <a:cubicBezTo>
                  <a:pt x="127713" y="110"/>
                  <a:pt x="125993" y="0"/>
                  <a:pt x="1242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1860025" y="4216575"/>
            <a:ext cx="3292737" cy="409108"/>
          </a:xfrm>
          <a:custGeom>
            <a:rect b="b" l="l" r="r" t="t"/>
            <a:pathLst>
              <a:path extrusionOk="0" h="25852" w="92240">
                <a:moveTo>
                  <a:pt x="47662" y="0"/>
                </a:moveTo>
                <a:cubicBezTo>
                  <a:pt x="46167" y="0"/>
                  <a:pt x="44671" y="161"/>
                  <a:pt x="43176" y="500"/>
                </a:cubicBezTo>
                <a:cubicBezTo>
                  <a:pt x="33014" y="2704"/>
                  <a:pt x="23443" y="10608"/>
                  <a:pt x="13388" y="13861"/>
                </a:cubicBezTo>
                <a:cubicBezTo>
                  <a:pt x="2984" y="17221"/>
                  <a:pt x="0" y="25851"/>
                  <a:pt x="0" y="25851"/>
                </a:cubicBezTo>
                <a:lnTo>
                  <a:pt x="92239" y="25851"/>
                </a:lnTo>
                <a:cubicBezTo>
                  <a:pt x="92239" y="25851"/>
                  <a:pt x="78340" y="10366"/>
                  <a:pt x="66699" y="5661"/>
                </a:cubicBezTo>
                <a:cubicBezTo>
                  <a:pt x="63769" y="4478"/>
                  <a:pt x="56940" y="1790"/>
                  <a:pt x="54225" y="984"/>
                </a:cubicBezTo>
                <a:cubicBezTo>
                  <a:pt x="52037" y="345"/>
                  <a:pt x="49850" y="0"/>
                  <a:pt x="476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/>
          <p:nvPr/>
        </p:nvSpPr>
        <p:spPr>
          <a:xfrm flipH="1">
            <a:off x="941" y="4309775"/>
            <a:ext cx="7642384" cy="833592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21"/>
          <p:cNvGrpSpPr/>
          <p:nvPr/>
        </p:nvGrpSpPr>
        <p:grpSpPr>
          <a:xfrm>
            <a:off x="456506" y="4454146"/>
            <a:ext cx="1639143" cy="689390"/>
            <a:chOff x="456506" y="4454146"/>
            <a:chExt cx="1639143" cy="689390"/>
          </a:xfrm>
        </p:grpSpPr>
        <p:sp>
          <p:nvSpPr>
            <p:cNvPr id="191" name="Google Shape;191;p21"/>
            <p:cNvSpPr/>
            <p:nvPr/>
          </p:nvSpPr>
          <p:spPr>
            <a:xfrm>
              <a:off x="1789865" y="4904274"/>
              <a:ext cx="57843" cy="162595"/>
            </a:xfrm>
            <a:custGeom>
              <a:rect b="b" l="l" r="r" t="t"/>
              <a:pathLst>
                <a:path extrusionOk="0" h="10975" w="3905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1831917" y="4873710"/>
              <a:ext cx="145444" cy="201040"/>
            </a:xfrm>
            <a:custGeom>
              <a:rect b="b" l="l" r="r" t="t"/>
              <a:pathLst>
                <a:path extrusionOk="0" h="13570" w="9819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800355" y="4785159"/>
              <a:ext cx="185749" cy="293530"/>
            </a:xfrm>
            <a:custGeom>
              <a:rect b="b" l="l" r="r" t="t"/>
              <a:pathLst>
                <a:path extrusionOk="0" h="19813" w="1254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566886" y="4683497"/>
              <a:ext cx="251457" cy="385116"/>
            </a:xfrm>
            <a:custGeom>
              <a:rect b="b" l="l" r="r" t="t"/>
              <a:pathLst>
                <a:path extrusionOk="0" h="25995" w="16976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64054" y="4764684"/>
              <a:ext cx="163693" cy="319263"/>
            </a:xfrm>
            <a:custGeom>
              <a:rect b="b" l="l" r="r" t="t"/>
              <a:pathLst>
                <a:path extrusionOk="0" h="21550" w="11051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14160" y="4867739"/>
              <a:ext cx="99807" cy="205040"/>
            </a:xfrm>
            <a:custGeom>
              <a:rect b="b" l="l" r="r" t="t"/>
              <a:pathLst>
                <a:path extrusionOk="0" h="13840" w="6738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 flipH="1">
              <a:off x="1172920" y="4592234"/>
              <a:ext cx="252305" cy="398687"/>
            </a:xfrm>
            <a:custGeom>
              <a:rect b="b" l="l" r="r" t="t"/>
              <a:pathLst>
                <a:path extrusionOk="0" h="19813" w="1254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 flipH="1">
              <a:off x="1400804" y="4454146"/>
              <a:ext cx="341557" cy="523084"/>
            </a:xfrm>
            <a:custGeom>
              <a:rect b="b" l="l" r="r" t="t"/>
              <a:pathLst>
                <a:path extrusionOk="0" h="25995" w="16976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 flipH="1">
              <a:off x="1388026" y="4564423"/>
              <a:ext cx="222346" cy="433640"/>
            </a:xfrm>
            <a:custGeom>
              <a:rect b="b" l="l" r="r" t="t"/>
              <a:pathLst>
                <a:path extrusionOk="0" h="21550" w="11051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 flipH="1">
              <a:off x="1270904" y="4704402"/>
              <a:ext cx="135569" cy="278495"/>
            </a:xfrm>
            <a:custGeom>
              <a:rect b="b" l="l" r="r" t="t"/>
              <a:pathLst>
                <a:path extrusionOk="0" h="13840" w="6738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456506" y="4894466"/>
              <a:ext cx="1638722" cy="249070"/>
            </a:xfrm>
            <a:custGeom>
              <a:rect b="b" l="l" r="r" t="t"/>
              <a:pathLst>
                <a:path extrusionOk="0" h="16812" w="110631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409652" y="4893874"/>
              <a:ext cx="685997" cy="249233"/>
            </a:xfrm>
            <a:custGeom>
              <a:rect b="b" l="l" r="r" t="t"/>
              <a:pathLst>
                <a:path extrusionOk="0" h="16823" w="46312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21"/>
          <p:cNvSpPr/>
          <p:nvPr/>
        </p:nvSpPr>
        <p:spPr>
          <a:xfrm>
            <a:off x="320975" y="913051"/>
            <a:ext cx="2114646" cy="1335833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2435634" y="47311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5912926" y="913050"/>
            <a:ext cx="1781817" cy="1127703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7694750" y="760499"/>
            <a:ext cx="589330" cy="37233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 txBox="1"/>
          <p:nvPr>
            <p:ph type="ctrTitle"/>
          </p:nvPr>
        </p:nvSpPr>
        <p:spPr>
          <a:xfrm>
            <a:off x="1130775" y="604100"/>
            <a:ext cx="45633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Patrick Hand"/>
              <a:buNone/>
              <a:defRPr sz="6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1" type="subTitle"/>
          </p:nvPr>
        </p:nvSpPr>
        <p:spPr>
          <a:xfrm>
            <a:off x="1130775" y="3061625"/>
            <a:ext cx="2775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1116425" y="286547"/>
            <a:ext cx="1781826" cy="112559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417059" y="43356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7021900" y="243101"/>
            <a:ext cx="1281282" cy="80950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8151912" y="1158576"/>
            <a:ext cx="544163" cy="34379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6602950" y="1052590"/>
            <a:ext cx="376439" cy="237830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3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5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658497" y="353827"/>
            <a:ext cx="33621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19" name="Google Shape;219;p24"/>
          <p:cNvSpPr/>
          <p:nvPr/>
        </p:nvSpPr>
        <p:spPr>
          <a:xfrm>
            <a:off x="4676250" y="4821604"/>
            <a:ext cx="4467697" cy="313286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 flipH="1">
            <a:off x="-2375" y="4553725"/>
            <a:ext cx="9143996" cy="589765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2260150" y="926950"/>
            <a:ext cx="4685400" cy="22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23" name="Google Shape;223;p25"/>
          <p:cNvSpPr txBox="1"/>
          <p:nvPr>
            <p:ph idx="1" type="subTitle"/>
          </p:nvPr>
        </p:nvSpPr>
        <p:spPr>
          <a:xfrm>
            <a:off x="2548675" y="3085925"/>
            <a:ext cx="4046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/>
          <p:nvPr/>
        </p:nvSpPr>
        <p:spPr>
          <a:xfrm>
            <a:off x="4800895" y="4973556"/>
            <a:ext cx="4343105" cy="169948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1229700" y="436326"/>
            <a:ext cx="1248451" cy="788639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345078" y="254374"/>
            <a:ext cx="680461" cy="429908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6616450" y="562100"/>
            <a:ext cx="1337049" cy="846212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8129338" y="311949"/>
            <a:ext cx="589330" cy="37233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/>
          <p:nvPr/>
        </p:nvSpPr>
        <p:spPr>
          <a:xfrm flipH="1">
            <a:off x="370291" y="4764649"/>
            <a:ext cx="4343105" cy="378862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6"/>
          <p:cNvSpPr/>
          <p:nvPr/>
        </p:nvSpPr>
        <p:spPr>
          <a:xfrm flipH="1">
            <a:off x="-174" y="4764650"/>
            <a:ext cx="7139248" cy="378832"/>
          </a:xfrm>
          <a:custGeom>
            <a:rect b="b" l="l" r="r" t="t"/>
            <a:pathLst>
              <a:path extrusionOk="0" h="11284" w="157756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6"/>
          <p:cNvSpPr/>
          <p:nvPr/>
        </p:nvSpPr>
        <p:spPr>
          <a:xfrm flipH="1">
            <a:off x="530846" y="4764638"/>
            <a:ext cx="136704" cy="96410"/>
          </a:xfrm>
          <a:custGeom>
            <a:rect b="b" l="l" r="r" t="t"/>
            <a:pathLst>
              <a:path extrusionOk="0" h="15141" w="21469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6"/>
          <p:cNvSpPr txBox="1"/>
          <p:nvPr>
            <p:ph idx="1" type="subTitle"/>
          </p:nvPr>
        </p:nvSpPr>
        <p:spPr>
          <a:xfrm>
            <a:off x="3359800" y="1742389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34" name="Google Shape;234;p26"/>
          <p:cNvSpPr txBox="1"/>
          <p:nvPr>
            <p:ph idx="2" type="subTitle"/>
          </p:nvPr>
        </p:nvSpPr>
        <p:spPr>
          <a:xfrm>
            <a:off x="3360850" y="2034396"/>
            <a:ext cx="2409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6"/>
          <p:cNvSpPr txBox="1"/>
          <p:nvPr>
            <p:ph idx="3" type="subTitle"/>
          </p:nvPr>
        </p:nvSpPr>
        <p:spPr>
          <a:xfrm>
            <a:off x="652900" y="1743589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36" name="Google Shape;236;p26"/>
          <p:cNvSpPr txBox="1"/>
          <p:nvPr>
            <p:ph idx="4" type="subTitle"/>
          </p:nvPr>
        </p:nvSpPr>
        <p:spPr>
          <a:xfrm>
            <a:off x="653950" y="2034396"/>
            <a:ext cx="2409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6"/>
          <p:cNvSpPr txBox="1"/>
          <p:nvPr>
            <p:ph idx="5" type="subTitle"/>
          </p:nvPr>
        </p:nvSpPr>
        <p:spPr>
          <a:xfrm>
            <a:off x="3359800" y="3395539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38" name="Google Shape;238;p26"/>
          <p:cNvSpPr txBox="1"/>
          <p:nvPr>
            <p:ph idx="6" type="subTitle"/>
          </p:nvPr>
        </p:nvSpPr>
        <p:spPr>
          <a:xfrm>
            <a:off x="3360850" y="3687546"/>
            <a:ext cx="2409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idx="7" type="subTitle"/>
          </p:nvPr>
        </p:nvSpPr>
        <p:spPr>
          <a:xfrm>
            <a:off x="652900" y="3395539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40" name="Google Shape;240;p26"/>
          <p:cNvSpPr txBox="1"/>
          <p:nvPr>
            <p:ph idx="8" type="subTitle"/>
          </p:nvPr>
        </p:nvSpPr>
        <p:spPr>
          <a:xfrm>
            <a:off x="653950" y="3687546"/>
            <a:ext cx="2409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6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2" name="Google Shape;242;p26"/>
          <p:cNvSpPr txBox="1"/>
          <p:nvPr>
            <p:ph idx="9" type="subTitle"/>
          </p:nvPr>
        </p:nvSpPr>
        <p:spPr>
          <a:xfrm>
            <a:off x="6072775" y="1742389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43" name="Google Shape;243;p26"/>
          <p:cNvSpPr txBox="1"/>
          <p:nvPr>
            <p:ph idx="13" type="subTitle"/>
          </p:nvPr>
        </p:nvSpPr>
        <p:spPr>
          <a:xfrm>
            <a:off x="6073825" y="2034396"/>
            <a:ext cx="2409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6"/>
          <p:cNvSpPr txBox="1"/>
          <p:nvPr>
            <p:ph idx="14" type="subTitle"/>
          </p:nvPr>
        </p:nvSpPr>
        <p:spPr>
          <a:xfrm>
            <a:off x="6078975" y="3395539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45" name="Google Shape;245;p26"/>
          <p:cNvSpPr txBox="1"/>
          <p:nvPr>
            <p:ph idx="15" type="subTitle"/>
          </p:nvPr>
        </p:nvSpPr>
        <p:spPr>
          <a:xfrm>
            <a:off x="6080025" y="3687546"/>
            <a:ext cx="2409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6"/>
          <p:cNvSpPr txBox="1"/>
          <p:nvPr>
            <p:ph idx="16" type="title"/>
          </p:nvPr>
        </p:nvSpPr>
        <p:spPr>
          <a:xfrm>
            <a:off x="1513713" y="1284263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" name="Google Shape;247;p26"/>
          <p:cNvSpPr txBox="1"/>
          <p:nvPr>
            <p:ph idx="17" type="title"/>
          </p:nvPr>
        </p:nvSpPr>
        <p:spPr>
          <a:xfrm>
            <a:off x="1513713" y="2951413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8" name="Google Shape;248;p26"/>
          <p:cNvSpPr txBox="1"/>
          <p:nvPr>
            <p:ph idx="18" type="title"/>
          </p:nvPr>
        </p:nvSpPr>
        <p:spPr>
          <a:xfrm>
            <a:off x="4231788" y="1284263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9" name="Google Shape;249;p26"/>
          <p:cNvSpPr txBox="1"/>
          <p:nvPr>
            <p:ph idx="19" type="title"/>
          </p:nvPr>
        </p:nvSpPr>
        <p:spPr>
          <a:xfrm>
            <a:off x="4231788" y="2951413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0" name="Google Shape;250;p26"/>
          <p:cNvSpPr txBox="1"/>
          <p:nvPr>
            <p:ph idx="20" type="title"/>
          </p:nvPr>
        </p:nvSpPr>
        <p:spPr>
          <a:xfrm>
            <a:off x="6938563" y="1284263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1" name="Google Shape;251;p26"/>
          <p:cNvSpPr txBox="1"/>
          <p:nvPr>
            <p:ph idx="21" type="title"/>
          </p:nvPr>
        </p:nvSpPr>
        <p:spPr>
          <a:xfrm>
            <a:off x="6938563" y="2951413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2" name="Google Shape;252;p26"/>
          <p:cNvSpPr/>
          <p:nvPr/>
        </p:nvSpPr>
        <p:spPr>
          <a:xfrm flipH="1">
            <a:off x="8172024" y="4771911"/>
            <a:ext cx="200202" cy="260610"/>
          </a:xfrm>
          <a:custGeom>
            <a:rect b="b" l="l" r="r" t="t"/>
            <a:pathLst>
              <a:path extrusionOk="0" h="10518" w="808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6"/>
          <p:cNvSpPr/>
          <p:nvPr/>
        </p:nvSpPr>
        <p:spPr>
          <a:xfrm flipH="1">
            <a:off x="7802211" y="4562802"/>
            <a:ext cx="325378" cy="500109"/>
          </a:xfrm>
          <a:custGeom>
            <a:rect b="b" l="l" r="r" t="t"/>
            <a:pathLst>
              <a:path extrusionOk="0" h="20184" w="13132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7618976" y="4812605"/>
            <a:ext cx="138794" cy="180673"/>
          </a:xfrm>
          <a:custGeom>
            <a:rect b="b" l="l" r="r" t="t"/>
            <a:pathLst>
              <a:path extrusionOk="0" h="10518" w="808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4">
  <p:cSld name="CUSTOM_11_1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1229700" y="436326"/>
            <a:ext cx="1248451" cy="788639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345078" y="254374"/>
            <a:ext cx="680461" cy="429908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6616450" y="562100"/>
            <a:ext cx="1337049" cy="846212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8129338" y="311949"/>
            <a:ext cx="589330" cy="37233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7"/>
          <p:cNvSpPr/>
          <p:nvPr/>
        </p:nvSpPr>
        <p:spPr>
          <a:xfrm flipH="1">
            <a:off x="370291" y="4764649"/>
            <a:ext cx="4343105" cy="378862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7"/>
          <p:cNvSpPr/>
          <p:nvPr/>
        </p:nvSpPr>
        <p:spPr>
          <a:xfrm flipH="1">
            <a:off x="7" y="4764649"/>
            <a:ext cx="6150118" cy="378832"/>
          </a:xfrm>
          <a:custGeom>
            <a:rect b="b" l="l" r="r" t="t"/>
            <a:pathLst>
              <a:path extrusionOk="0" h="11284" w="157756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7"/>
          <p:cNvSpPr/>
          <p:nvPr/>
        </p:nvSpPr>
        <p:spPr>
          <a:xfrm flipH="1">
            <a:off x="530846" y="4764638"/>
            <a:ext cx="136704" cy="96410"/>
          </a:xfrm>
          <a:custGeom>
            <a:rect b="b" l="l" r="r" t="t"/>
            <a:pathLst>
              <a:path extrusionOk="0" h="15141" w="21469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7"/>
          <p:cNvSpPr txBox="1"/>
          <p:nvPr>
            <p:ph idx="1" type="subTitle"/>
          </p:nvPr>
        </p:nvSpPr>
        <p:spPr>
          <a:xfrm>
            <a:off x="5576775" y="1619050"/>
            <a:ext cx="28758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64" name="Google Shape;264;p27"/>
          <p:cNvSpPr txBox="1"/>
          <p:nvPr>
            <p:ph idx="2" type="subTitle"/>
          </p:nvPr>
        </p:nvSpPr>
        <p:spPr>
          <a:xfrm>
            <a:off x="5576775" y="1909850"/>
            <a:ext cx="287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>
            <p:ph idx="3" type="subTitle"/>
          </p:nvPr>
        </p:nvSpPr>
        <p:spPr>
          <a:xfrm>
            <a:off x="5576775" y="2686250"/>
            <a:ext cx="28758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66" name="Google Shape;266;p27"/>
          <p:cNvSpPr txBox="1"/>
          <p:nvPr>
            <p:ph idx="4" type="subTitle"/>
          </p:nvPr>
        </p:nvSpPr>
        <p:spPr>
          <a:xfrm>
            <a:off x="5576775" y="2977050"/>
            <a:ext cx="287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7"/>
          <p:cNvSpPr txBox="1"/>
          <p:nvPr>
            <p:ph idx="5" type="subTitle"/>
          </p:nvPr>
        </p:nvSpPr>
        <p:spPr>
          <a:xfrm>
            <a:off x="5576775" y="3829650"/>
            <a:ext cx="28758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68" name="Google Shape;268;p27"/>
          <p:cNvSpPr txBox="1"/>
          <p:nvPr>
            <p:ph idx="6" type="subTitle"/>
          </p:nvPr>
        </p:nvSpPr>
        <p:spPr>
          <a:xfrm>
            <a:off x="5576775" y="4120450"/>
            <a:ext cx="287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7"/>
          <p:cNvSpPr txBox="1"/>
          <p:nvPr>
            <p:ph idx="7" type="subTitle"/>
          </p:nvPr>
        </p:nvSpPr>
        <p:spPr>
          <a:xfrm>
            <a:off x="691436" y="1619050"/>
            <a:ext cx="28758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70" name="Google Shape;270;p27"/>
          <p:cNvSpPr txBox="1"/>
          <p:nvPr>
            <p:ph idx="8" type="subTitle"/>
          </p:nvPr>
        </p:nvSpPr>
        <p:spPr>
          <a:xfrm>
            <a:off x="691436" y="1909850"/>
            <a:ext cx="287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7"/>
          <p:cNvSpPr txBox="1"/>
          <p:nvPr>
            <p:ph idx="9" type="subTitle"/>
          </p:nvPr>
        </p:nvSpPr>
        <p:spPr>
          <a:xfrm>
            <a:off x="691436" y="2686250"/>
            <a:ext cx="28758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13" type="subTitle"/>
          </p:nvPr>
        </p:nvSpPr>
        <p:spPr>
          <a:xfrm>
            <a:off x="691436" y="2977050"/>
            <a:ext cx="287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7"/>
          <p:cNvSpPr txBox="1"/>
          <p:nvPr>
            <p:ph idx="14" type="subTitle"/>
          </p:nvPr>
        </p:nvSpPr>
        <p:spPr>
          <a:xfrm>
            <a:off x="691436" y="3829650"/>
            <a:ext cx="28758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74" name="Google Shape;274;p27"/>
          <p:cNvSpPr txBox="1"/>
          <p:nvPr>
            <p:ph idx="15" type="subTitle"/>
          </p:nvPr>
        </p:nvSpPr>
        <p:spPr>
          <a:xfrm>
            <a:off x="691436" y="4120450"/>
            <a:ext cx="287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7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6" name="Google Shape;276;p27"/>
          <p:cNvSpPr txBox="1"/>
          <p:nvPr>
            <p:ph idx="16" type="title"/>
          </p:nvPr>
        </p:nvSpPr>
        <p:spPr>
          <a:xfrm>
            <a:off x="2883638" y="1270850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" name="Google Shape;277;p27"/>
          <p:cNvSpPr txBox="1"/>
          <p:nvPr>
            <p:ph idx="17" type="title"/>
          </p:nvPr>
        </p:nvSpPr>
        <p:spPr>
          <a:xfrm>
            <a:off x="5573663" y="1270850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" name="Google Shape;278;p27"/>
          <p:cNvSpPr txBox="1"/>
          <p:nvPr>
            <p:ph idx="18" type="title"/>
          </p:nvPr>
        </p:nvSpPr>
        <p:spPr>
          <a:xfrm>
            <a:off x="2886750" y="2338050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9" name="Google Shape;279;p27"/>
          <p:cNvSpPr txBox="1"/>
          <p:nvPr>
            <p:ph idx="19" type="title"/>
          </p:nvPr>
        </p:nvSpPr>
        <p:spPr>
          <a:xfrm>
            <a:off x="5576775" y="2338050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" name="Google Shape;280;p27"/>
          <p:cNvSpPr txBox="1"/>
          <p:nvPr>
            <p:ph idx="20" type="title"/>
          </p:nvPr>
        </p:nvSpPr>
        <p:spPr>
          <a:xfrm>
            <a:off x="2886750" y="3485850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1" name="Google Shape;281;p27"/>
          <p:cNvSpPr txBox="1"/>
          <p:nvPr>
            <p:ph idx="21" type="title"/>
          </p:nvPr>
        </p:nvSpPr>
        <p:spPr>
          <a:xfrm>
            <a:off x="5576775" y="3481450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18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type="title"/>
          </p:nvPr>
        </p:nvSpPr>
        <p:spPr>
          <a:xfrm>
            <a:off x="784400" y="1112950"/>
            <a:ext cx="5746500" cy="21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2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84" name="Google Shape;284;p28"/>
          <p:cNvSpPr txBox="1"/>
          <p:nvPr>
            <p:ph idx="2" type="title"/>
          </p:nvPr>
        </p:nvSpPr>
        <p:spPr>
          <a:xfrm>
            <a:off x="791825" y="3060700"/>
            <a:ext cx="5746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21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9"/>
          <p:cNvGrpSpPr/>
          <p:nvPr/>
        </p:nvGrpSpPr>
        <p:grpSpPr>
          <a:xfrm>
            <a:off x="68" y="632750"/>
            <a:ext cx="9143932" cy="4510744"/>
            <a:chOff x="68" y="632750"/>
            <a:chExt cx="9143932" cy="4510744"/>
          </a:xfrm>
        </p:grpSpPr>
        <p:sp>
          <p:nvSpPr>
            <p:cNvPr id="287" name="Google Shape;287;p29"/>
            <p:cNvSpPr/>
            <p:nvPr/>
          </p:nvSpPr>
          <p:spPr>
            <a:xfrm>
              <a:off x="5392156" y="632750"/>
              <a:ext cx="2484097" cy="1569219"/>
            </a:xfrm>
            <a:custGeom>
              <a:rect b="b" l="l" r="r" t="t"/>
              <a:pathLst>
                <a:path extrusionOk="0" h="11853" w="18761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1193906" y="4711626"/>
              <a:ext cx="4266954" cy="357060"/>
            </a:xfrm>
            <a:custGeom>
              <a:rect b="b" l="l" r="r" t="t"/>
              <a:pathLst>
                <a:path extrusionOk="0" h="11311" w="77507">
                  <a:moveTo>
                    <a:pt x="47622" y="0"/>
                  </a:moveTo>
                  <a:cubicBezTo>
                    <a:pt x="46145" y="0"/>
                    <a:pt x="44665" y="67"/>
                    <a:pt x="43176" y="207"/>
                  </a:cubicBezTo>
                  <a:cubicBezTo>
                    <a:pt x="33041" y="1202"/>
                    <a:pt x="23443" y="4643"/>
                    <a:pt x="13389" y="6068"/>
                  </a:cubicBezTo>
                  <a:cubicBezTo>
                    <a:pt x="3011" y="7547"/>
                    <a:pt x="0" y="11310"/>
                    <a:pt x="0" y="11310"/>
                  </a:cubicBezTo>
                  <a:lnTo>
                    <a:pt x="77507" y="11310"/>
                  </a:lnTo>
                  <a:cubicBezTo>
                    <a:pt x="77507" y="11310"/>
                    <a:pt x="64952" y="3353"/>
                    <a:pt x="62183" y="2492"/>
                  </a:cubicBezTo>
                  <a:cubicBezTo>
                    <a:pt x="59602" y="1713"/>
                    <a:pt x="56968" y="772"/>
                    <a:pt x="54225" y="422"/>
                  </a:cubicBezTo>
                  <a:cubicBezTo>
                    <a:pt x="52020" y="149"/>
                    <a:pt x="49825" y="0"/>
                    <a:pt x="47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 flipH="1">
              <a:off x="68" y="4828304"/>
              <a:ext cx="9143932" cy="315190"/>
            </a:xfrm>
            <a:custGeom>
              <a:rect b="b" l="l" r="r" t="t"/>
              <a:pathLst>
                <a:path extrusionOk="0" h="11284" w="157756">
                  <a:moveTo>
                    <a:pt x="47603" y="1"/>
                  </a:moveTo>
                  <a:cubicBezTo>
                    <a:pt x="46122" y="1"/>
                    <a:pt x="44638" y="67"/>
                    <a:pt x="43149" y="207"/>
                  </a:cubicBezTo>
                  <a:cubicBezTo>
                    <a:pt x="33014" y="1175"/>
                    <a:pt x="23416" y="4616"/>
                    <a:pt x="13362" y="6041"/>
                  </a:cubicBezTo>
                  <a:cubicBezTo>
                    <a:pt x="2984" y="7520"/>
                    <a:pt x="0" y="11284"/>
                    <a:pt x="0" y="11284"/>
                  </a:cubicBezTo>
                  <a:lnTo>
                    <a:pt x="157756" y="11284"/>
                  </a:lnTo>
                  <a:lnTo>
                    <a:pt x="157756" y="2950"/>
                  </a:lnTo>
                  <a:cubicBezTo>
                    <a:pt x="157191" y="3111"/>
                    <a:pt x="156626" y="3299"/>
                    <a:pt x="156089" y="3487"/>
                  </a:cubicBezTo>
                  <a:cubicBezTo>
                    <a:pt x="152002" y="4885"/>
                    <a:pt x="147782" y="6418"/>
                    <a:pt x="143453" y="7036"/>
                  </a:cubicBezTo>
                  <a:cubicBezTo>
                    <a:pt x="141678" y="7283"/>
                    <a:pt x="139914" y="7385"/>
                    <a:pt x="138154" y="7385"/>
                  </a:cubicBezTo>
                  <a:cubicBezTo>
                    <a:pt x="134930" y="7385"/>
                    <a:pt x="131723" y="7041"/>
                    <a:pt x="128506" y="6606"/>
                  </a:cubicBezTo>
                  <a:cubicBezTo>
                    <a:pt x="124682" y="6079"/>
                    <a:pt x="120929" y="5595"/>
                    <a:pt x="117123" y="5595"/>
                  </a:cubicBezTo>
                  <a:cubicBezTo>
                    <a:pt x="115685" y="5595"/>
                    <a:pt x="114239" y="5664"/>
                    <a:pt x="112779" y="5826"/>
                  </a:cubicBezTo>
                  <a:cubicBezTo>
                    <a:pt x="107940" y="6391"/>
                    <a:pt x="103208" y="7493"/>
                    <a:pt x="98369" y="8031"/>
                  </a:cubicBezTo>
                  <a:cubicBezTo>
                    <a:pt x="95627" y="8321"/>
                    <a:pt x="92836" y="8379"/>
                    <a:pt x="90049" y="8379"/>
                  </a:cubicBezTo>
                  <a:cubicBezTo>
                    <a:pt x="88192" y="8379"/>
                    <a:pt x="86336" y="8353"/>
                    <a:pt x="84497" y="8353"/>
                  </a:cubicBezTo>
                  <a:cubicBezTo>
                    <a:pt x="80142" y="8353"/>
                    <a:pt x="64925" y="3353"/>
                    <a:pt x="62156" y="2493"/>
                  </a:cubicBezTo>
                  <a:cubicBezTo>
                    <a:pt x="59575" y="1713"/>
                    <a:pt x="56941" y="772"/>
                    <a:pt x="54198" y="422"/>
                  </a:cubicBezTo>
                  <a:cubicBezTo>
                    <a:pt x="52009" y="149"/>
                    <a:pt x="49811" y="1"/>
                    <a:pt x="47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248925" y="1433902"/>
              <a:ext cx="685292" cy="432960"/>
            </a:xfrm>
            <a:custGeom>
              <a:rect b="b" l="l" r="r" t="t"/>
              <a:pathLst>
                <a:path extrusionOk="0" h="11853" w="18761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29"/>
          <p:cNvSpPr txBox="1"/>
          <p:nvPr>
            <p:ph type="title"/>
          </p:nvPr>
        </p:nvSpPr>
        <p:spPr>
          <a:xfrm>
            <a:off x="1013000" y="959550"/>
            <a:ext cx="4685400" cy="27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1" type="subTitle"/>
          </p:nvPr>
        </p:nvSpPr>
        <p:spPr>
          <a:xfrm>
            <a:off x="1013000" y="3644125"/>
            <a:ext cx="4133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3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2823075" y="4647550"/>
            <a:ext cx="4631625" cy="429988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0"/>
          <p:cNvSpPr/>
          <p:nvPr/>
        </p:nvSpPr>
        <p:spPr>
          <a:xfrm rot="271939">
            <a:off x="-838749" y="4378873"/>
            <a:ext cx="6337331" cy="772400"/>
          </a:xfrm>
          <a:custGeom>
            <a:rect b="b" l="l" r="r" t="t"/>
            <a:pathLst>
              <a:path extrusionOk="0" h="15616" w="190775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-2375" y="4386678"/>
            <a:ext cx="9143996" cy="756803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1232100" y="718797"/>
            <a:ext cx="1781826" cy="112559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350084" y="39831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6848433" y="340500"/>
            <a:ext cx="1493235" cy="943410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8165389" y="1407427"/>
            <a:ext cx="634169" cy="40066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6360175" y="1283907"/>
            <a:ext cx="438726" cy="27718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0"/>
          <p:cNvSpPr txBox="1"/>
          <p:nvPr>
            <p:ph type="title"/>
          </p:nvPr>
        </p:nvSpPr>
        <p:spPr>
          <a:xfrm>
            <a:off x="3839500" y="2289800"/>
            <a:ext cx="43182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3" name="Google Shape;303;p30"/>
          <p:cNvSpPr txBox="1"/>
          <p:nvPr>
            <p:ph idx="1" type="subTitle"/>
          </p:nvPr>
        </p:nvSpPr>
        <p:spPr>
          <a:xfrm>
            <a:off x="5404250" y="3290150"/>
            <a:ext cx="27534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ection description 3">
  <p:cSld name="CUSTOM_12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633863" y="1944898"/>
            <a:ext cx="33144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6" name="Google Shape;306;p31"/>
          <p:cNvSpPr txBox="1"/>
          <p:nvPr>
            <p:ph type="title"/>
          </p:nvPr>
        </p:nvSpPr>
        <p:spPr>
          <a:xfrm>
            <a:off x="631700" y="1554000"/>
            <a:ext cx="3314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ection description 4">
  <p:cSld name="CUSTOM_12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/>
          <p:nvPr/>
        </p:nvSpPr>
        <p:spPr>
          <a:xfrm>
            <a:off x="3077100" y="4619068"/>
            <a:ext cx="6143399" cy="519797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 flipH="1">
            <a:off x="-794537" y="4126202"/>
            <a:ext cx="6337069" cy="1077894"/>
          </a:xfrm>
          <a:custGeom>
            <a:rect b="b" l="l" r="r" t="t"/>
            <a:pathLst>
              <a:path extrusionOk="0" h="15616" w="190775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p32"/>
          <p:cNvGrpSpPr/>
          <p:nvPr/>
        </p:nvGrpSpPr>
        <p:grpSpPr>
          <a:xfrm>
            <a:off x="314229" y="354003"/>
            <a:ext cx="8510764" cy="1392817"/>
            <a:chOff x="314229" y="354003"/>
            <a:chExt cx="8510764" cy="1392817"/>
          </a:xfrm>
        </p:grpSpPr>
        <p:sp>
          <p:nvSpPr>
            <p:cNvPr id="311" name="Google Shape;311;p32"/>
            <p:cNvSpPr/>
            <p:nvPr/>
          </p:nvSpPr>
          <p:spPr>
            <a:xfrm>
              <a:off x="710325" y="846703"/>
              <a:ext cx="1424898" cy="900117"/>
            </a:xfrm>
            <a:custGeom>
              <a:rect b="b" l="l" r="r" t="t"/>
              <a:pathLst>
                <a:path extrusionOk="0" h="11853" w="18761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314229" y="426642"/>
              <a:ext cx="589330" cy="372332"/>
            </a:xfrm>
            <a:custGeom>
              <a:rect b="b" l="l" r="r" t="t"/>
              <a:pathLst>
                <a:path extrusionOk="0" h="11853" w="18761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7043176" y="619112"/>
              <a:ext cx="1781817" cy="1127703"/>
            </a:xfrm>
            <a:custGeom>
              <a:rect b="b" l="l" r="r" t="t"/>
              <a:pathLst>
                <a:path extrusionOk="0" h="16173" w="25554">
                  <a:moveTo>
                    <a:pt x="14556" y="0"/>
                  </a:moveTo>
                  <a:cubicBezTo>
                    <a:pt x="11530" y="0"/>
                    <a:pt x="8988" y="2103"/>
                    <a:pt x="8295" y="4898"/>
                  </a:cubicBezTo>
                  <a:cubicBezTo>
                    <a:pt x="7856" y="4713"/>
                    <a:pt x="7394" y="4598"/>
                    <a:pt x="6909" y="4598"/>
                  </a:cubicBezTo>
                  <a:cubicBezTo>
                    <a:pt x="5500" y="4598"/>
                    <a:pt x="4275" y="5522"/>
                    <a:pt x="3836" y="6793"/>
                  </a:cubicBezTo>
                  <a:cubicBezTo>
                    <a:pt x="1664" y="7232"/>
                    <a:pt x="1" y="9149"/>
                    <a:pt x="1" y="11437"/>
                  </a:cubicBezTo>
                  <a:cubicBezTo>
                    <a:pt x="1" y="14047"/>
                    <a:pt x="2126" y="16173"/>
                    <a:pt x="4737" y="16173"/>
                  </a:cubicBezTo>
                  <a:lnTo>
                    <a:pt x="20771" y="16173"/>
                  </a:lnTo>
                  <a:cubicBezTo>
                    <a:pt x="23359" y="16173"/>
                    <a:pt x="25507" y="14047"/>
                    <a:pt x="25507" y="11437"/>
                  </a:cubicBezTo>
                  <a:cubicBezTo>
                    <a:pt x="25553" y="8895"/>
                    <a:pt x="23543" y="6816"/>
                    <a:pt x="21025" y="6700"/>
                  </a:cubicBezTo>
                  <a:lnTo>
                    <a:pt x="21025" y="6469"/>
                  </a:lnTo>
                  <a:cubicBezTo>
                    <a:pt x="21025" y="2888"/>
                    <a:pt x="18137" y="0"/>
                    <a:pt x="14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6146750" y="450724"/>
              <a:ext cx="589330" cy="372332"/>
            </a:xfrm>
            <a:custGeom>
              <a:rect b="b" l="l" r="r" t="t"/>
              <a:pathLst>
                <a:path extrusionOk="0" h="11853" w="18761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2135226" y="354003"/>
              <a:ext cx="504436" cy="318668"/>
            </a:xfrm>
            <a:custGeom>
              <a:rect b="b" l="l" r="r" t="t"/>
              <a:pathLst>
                <a:path extrusionOk="0" h="11853" w="18761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32"/>
          <p:cNvSpPr/>
          <p:nvPr/>
        </p:nvSpPr>
        <p:spPr>
          <a:xfrm flipH="1">
            <a:off x="-22" y="4851075"/>
            <a:ext cx="6143399" cy="287808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2"/>
          <p:cNvSpPr txBox="1"/>
          <p:nvPr>
            <p:ph idx="1" type="body"/>
          </p:nvPr>
        </p:nvSpPr>
        <p:spPr>
          <a:xfrm>
            <a:off x="4202994" y="1944894"/>
            <a:ext cx="38967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8" name="Google Shape;318;p32"/>
          <p:cNvSpPr txBox="1"/>
          <p:nvPr>
            <p:ph type="title"/>
          </p:nvPr>
        </p:nvSpPr>
        <p:spPr>
          <a:xfrm>
            <a:off x="4200450" y="1554000"/>
            <a:ext cx="38967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19" name="Google Shape;319;p32"/>
          <p:cNvGrpSpPr/>
          <p:nvPr/>
        </p:nvGrpSpPr>
        <p:grpSpPr>
          <a:xfrm>
            <a:off x="4484304" y="4545525"/>
            <a:ext cx="1619112" cy="593357"/>
            <a:chOff x="5046670" y="3208806"/>
            <a:chExt cx="1120415" cy="410599"/>
          </a:xfrm>
        </p:grpSpPr>
        <p:grpSp>
          <p:nvGrpSpPr>
            <p:cNvPr id="320" name="Google Shape;320;p32"/>
            <p:cNvGrpSpPr/>
            <p:nvPr/>
          </p:nvGrpSpPr>
          <p:grpSpPr>
            <a:xfrm flipH="1">
              <a:off x="5811596" y="3321460"/>
              <a:ext cx="82906" cy="185771"/>
              <a:chOff x="3004175" y="2722350"/>
              <a:chExt cx="195950" cy="439175"/>
            </a:xfrm>
          </p:grpSpPr>
          <p:sp>
            <p:nvSpPr>
              <p:cNvPr id="321" name="Google Shape;321;p32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rect b="b" l="l" r="r" t="t"/>
                <a:pathLst>
                  <a:path extrusionOk="0" h="13955" w="4643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2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rect b="b" l="l" r="r" t="t"/>
                <a:pathLst>
                  <a:path extrusionOk="0" h="6748" w="5201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2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rect b="b" l="l" r="r" t="t"/>
                <a:pathLst>
                  <a:path extrusionOk="0" h="4301" w="5929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2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rect b="b" l="l" r="r" t="t"/>
                <a:pathLst>
                  <a:path extrusionOk="0" h="13263" w="3372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2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rect b="b" l="l" r="r" t="t"/>
                <a:pathLst>
                  <a:path extrusionOk="0" h="2239" w="1326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2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rect b="b" l="l" r="r" t="t"/>
                <a:pathLst>
                  <a:path extrusionOk="0" h="2375" w="1318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rect b="b" l="l" r="r" t="t"/>
                <a:pathLst>
                  <a:path extrusionOk="0" h="1735" w="1599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" name="Google Shape;328;p32"/>
            <p:cNvGrpSpPr/>
            <p:nvPr/>
          </p:nvGrpSpPr>
          <p:grpSpPr>
            <a:xfrm flipH="1" rot="3041596">
              <a:off x="5625845" y="3373188"/>
              <a:ext cx="96169" cy="82240"/>
              <a:chOff x="5928149" y="3267314"/>
              <a:chExt cx="96164" cy="82236"/>
            </a:xfrm>
          </p:grpSpPr>
          <p:sp>
            <p:nvSpPr>
              <p:cNvPr id="329" name="Google Shape;329;p32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rect b="b" l="l" r="r" t="t"/>
                <a:pathLst>
                  <a:path extrusionOk="0" h="4971" w="4554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rect b="b" l="l" r="r" t="t"/>
                <a:pathLst>
                  <a:path extrusionOk="0" h="2964" w="5216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1" name="Google Shape;331;p32"/>
            <p:cNvGrpSpPr/>
            <p:nvPr/>
          </p:nvGrpSpPr>
          <p:grpSpPr>
            <a:xfrm rot="-2700000">
              <a:off x="5946370" y="3473184"/>
              <a:ext cx="96163" cy="82235"/>
              <a:chOff x="5928149" y="3267314"/>
              <a:chExt cx="96164" cy="82236"/>
            </a:xfrm>
          </p:grpSpPr>
          <p:sp>
            <p:nvSpPr>
              <p:cNvPr id="332" name="Google Shape;332;p32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rect b="b" l="l" r="r" t="t"/>
                <a:pathLst>
                  <a:path extrusionOk="0" h="4971" w="4554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rect b="b" l="l" r="r" t="t"/>
                <a:pathLst>
                  <a:path extrusionOk="0" h="2964" w="5216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4" name="Google Shape;334;p32"/>
            <p:cNvGrpSpPr/>
            <p:nvPr/>
          </p:nvGrpSpPr>
          <p:grpSpPr>
            <a:xfrm>
              <a:off x="5222365" y="3208806"/>
              <a:ext cx="145434" cy="325956"/>
              <a:chOff x="3004175" y="2722350"/>
              <a:chExt cx="195950" cy="439175"/>
            </a:xfrm>
          </p:grpSpPr>
          <p:sp>
            <p:nvSpPr>
              <p:cNvPr id="335" name="Google Shape;335;p32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rect b="b" l="l" r="r" t="t"/>
                <a:pathLst>
                  <a:path extrusionOk="0" h="13955" w="4643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rect b="b" l="l" r="r" t="t"/>
                <a:pathLst>
                  <a:path extrusionOk="0" h="6748" w="5201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rect b="b" l="l" r="r" t="t"/>
                <a:pathLst>
                  <a:path extrusionOk="0" h="4301" w="5929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rect b="b" l="l" r="r" t="t"/>
                <a:pathLst>
                  <a:path extrusionOk="0" h="13263" w="3372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rect b="b" l="l" r="r" t="t"/>
                <a:pathLst>
                  <a:path extrusionOk="0" h="2239" w="1326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rect b="b" l="l" r="r" t="t"/>
                <a:pathLst>
                  <a:path extrusionOk="0" h="2375" w="1318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rect b="b" l="l" r="r" t="t"/>
                <a:pathLst>
                  <a:path extrusionOk="0" h="1735" w="1599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2" name="Google Shape;342;p32"/>
            <p:cNvGrpSpPr/>
            <p:nvPr/>
          </p:nvGrpSpPr>
          <p:grpSpPr>
            <a:xfrm>
              <a:off x="5462387" y="3302317"/>
              <a:ext cx="96358" cy="191149"/>
              <a:chOff x="3213925" y="2904475"/>
              <a:chExt cx="173650" cy="344475"/>
            </a:xfrm>
          </p:grpSpPr>
          <p:sp>
            <p:nvSpPr>
              <p:cNvPr id="343" name="Google Shape;343;p32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rect b="b" l="l" r="r" t="t"/>
                <a:pathLst>
                  <a:path extrusionOk="0" h="11018" w="4173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rect b="b" l="l" r="r" t="t"/>
                <a:pathLst>
                  <a:path extrusionOk="0" h="4971" w="4554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rect b="b" l="l" r="r" t="t"/>
                <a:pathLst>
                  <a:path extrusionOk="0" h="2964" w="5216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rect b="b" l="l" r="r" t="t"/>
                <a:pathLst>
                  <a:path extrusionOk="0" h="10334" w="3568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rect b="b" l="l" r="r" t="t"/>
                <a:pathLst>
                  <a:path extrusionOk="0" h="1918" w="97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rect b="b" l="l" r="r" t="t"/>
                <a:pathLst>
                  <a:path extrusionOk="0" h="2059" w="1023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rect b="b" l="l" r="r" t="t"/>
                <a:pathLst>
                  <a:path extrusionOk="0" h="1360" w="1382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0" name="Google Shape;350;p32"/>
            <p:cNvSpPr/>
            <p:nvPr/>
          </p:nvSpPr>
          <p:spPr>
            <a:xfrm>
              <a:off x="5046670" y="3449142"/>
              <a:ext cx="1120415" cy="170264"/>
            </a:xfrm>
            <a:custGeom>
              <a:rect b="b" l="l" r="r" t="t"/>
              <a:pathLst>
                <a:path extrusionOk="0" h="16812" w="110631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ection description 5">
  <p:cSld name="CUSTOM_12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idx="1" type="body"/>
          </p:nvPr>
        </p:nvSpPr>
        <p:spPr>
          <a:xfrm>
            <a:off x="5294884" y="2783100"/>
            <a:ext cx="30654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3" name="Google Shape;353;p33"/>
          <p:cNvSpPr txBox="1"/>
          <p:nvPr>
            <p:ph type="title"/>
          </p:nvPr>
        </p:nvSpPr>
        <p:spPr>
          <a:xfrm>
            <a:off x="5292875" y="1323075"/>
            <a:ext cx="30654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ection description 6">
  <p:cSld name="CUSTOM_12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1205950" y="875850"/>
            <a:ext cx="30654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6" name="Google Shape;356;p34"/>
          <p:cNvSpPr txBox="1"/>
          <p:nvPr>
            <p:ph idx="1" type="subTitle"/>
          </p:nvPr>
        </p:nvSpPr>
        <p:spPr>
          <a:xfrm>
            <a:off x="5029650" y="875850"/>
            <a:ext cx="32820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3">
  <p:cSld name="CUSTOM_15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title"/>
          </p:nvPr>
        </p:nvSpPr>
        <p:spPr>
          <a:xfrm>
            <a:off x="557825" y="2540825"/>
            <a:ext cx="33621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/>
          <p:nvPr/>
        </p:nvSpPr>
        <p:spPr>
          <a:xfrm flipH="1">
            <a:off x="-24" y="4870300"/>
            <a:ext cx="5234823" cy="273189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6"/>
          <p:cNvSpPr/>
          <p:nvPr/>
        </p:nvSpPr>
        <p:spPr>
          <a:xfrm flipH="1">
            <a:off x="6316932" y="4943972"/>
            <a:ext cx="2827068" cy="199526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6"/>
          <p:cNvSpPr txBox="1"/>
          <p:nvPr>
            <p:ph idx="1" type="subTitle"/>
          </p:nvPr>
        </p:nvSpPr>
        <p:spPr>
          <a:xfrm>
            <a:off x="5063168" y="2215832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63" name="Google Shape;363;p36"/>
          <p:cNvSpPr txBox="1"/>
          <p:nvPr>
            <p:ph idx="2" type="subTitle"/>
          </p:nvPr>
        </p:nvSpPr>
        <p:spPr>
          <a:xfrm>
            <a:off x="5063175" y="2508800"/>
            <a:ext cx="24120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1662525" y="2215832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65" name="Google Shape;365;p36"/>
          <p:cNvSpPr txBox="1"/>
          <p:nvPr>
            <p:ph idx="4" type="subTitle"/>
          </p:nvPr>
        </p:nvSpPr>
        <p:spPr>
          <a:xfrm>
            <a:off x="1662525" y="2508800"/>
            <a:ext cx="24120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36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4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1312625" y="1909225"/>
            <a:ext cx="41910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7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0" name="Google Shape;370;p37"/>
          <p:cNvSpPr txBox="1"/>
          <p:nvPr>
            <p:ph idx="2" type="subTitle"/>
          </p:nvPr>
        </p:nvSpPr>
        <p:spPr>
          <a:xfrm>
            <a:off x="1309476" y="1671325"/>
            <a:ext cx="4191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3640425" y="3099025"/>
            <a:ext cx="4194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7"/>
          <p:cNvSpPr txBox="1"/>
          <p:nvPr>
            <p:ph idx="4" type="subTitle"/>
          </p:nvPr>
        </p:nvSpPr>
        <p:spPr>
          <a:xfrm>
            <a:off x="3643576" y="3336925"/>
            <a:ext cx="41940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"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/>
          <p:nvPr/>
        </p:nvSpPr>
        <p:spPr>
          <a:xfrm>
            <a:off x="-691525" y="4566595"/>
            <a:ext cx="6337069" cy="772406"/>
          </a:xfrm>
          <a:custGeom>
            <a:rect b="b" l="l" r="r" t="t"/>
            <a:pathLst>
              <a:path extrusionOk="0" h="15616" w="190775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320975" y="913051"/>
            <a:ext cx="2114646" cy="1335833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8"/>
          <p:cNvSpPr/>
          <p:nvPr/>
        </p:nvSpPr>
        <p:spPr>
          <a:xfrm>
            <a:off x="2435634" y="47311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8"/>
          <p:cNvSpPr/>
          <p:nvPr/>
        </p:nvSpPr>
        <p:spPr>
          <a:xfrm>
            <a:off x="7168126" y="152325"/>
            <a:ext cx="1781817" cy="1127703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8"/>
          <p:cNvSpPr/>
          <p:nvPr/>
        </p:nvSpPr>
        <p:spPr>
          <a:xfrm>
            <a:off x="6538450" y="1026749"/>
            <a:ext cx="589330" cy="37233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8"/>
          <p:cNvSpPr txBox="1"/>
          <p:nvPr>
            <p:ph idx="1" type="subTitle"/>
          </p:nvPr>
        </p:nvSpPr>
        <p:spPr>
          <a:xfrm>
            <a:off x="5051300" y="2365318"/>
            <a:ext cx="32448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80" name="Google Shape;380;p38"/>
          <p:cNvSpPr txBox="1"/>
          <p:nvPr>
            <p:ph idx="2" type="subTitle"/>
          </p:nvPr>
        </p:nvSpPr>
        <p:spPr>
          <a:xfrm>
            <a:off x="5051300" y="2624363"/>
            <a:ext cx="32424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38"/>
          <p:cNvSpPr txBox="1"/>
          <p:nvPr>
            <p:ph idx="3" type="subTitle"/>
          </p:nvPr>
        </p:nvSpPr>
        <p:spPr>
          <a:xfrm>
            <a:off x="5051300" y="1307964"/>
            <a:ext cx="32448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82" name="Google Shape;382;p38"/>
          <p:cNvSpPr txBox="1"/>
          <p:nvPr>
            <p:ph idx="4" type="subTitle"/>
          </p:nvPr>
        </p:nvSpPr>
        <p:spPr>
          <a:xfrm>
            <a:off x="5051300" y="1567012"/>
            <a:ext cx="324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38"/>
          <p:cNvSpPr txBox="1"/>
          <p:nvPr>
            <p:ph idx="5" type="subTitle"/>
          </p:nvPr>
        </p:nvSpPr>
        <p:spPr>
          <a:xfrm>
            <a:off x="5051300" y="3422663"/>
            <a:ext cx="3242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84" name="Google Shape;384;p38"/>
          <p:cNvSpPr txBox="1"/>
          <p:nvPr>
            <p:ph idx="6" type="subTitle"/>
          </p:nvPr>
        </p:nvSpPr>
        <p:spPr>
          <a:xfrm>
            <a:off x="5051300" y="3681714"/>
            <a:ext cx="32424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8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1">
    <p:bg>
      <p:bgPr>
        <a:solidFill>
          <a:schemeClr val="dk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/>
          <p:nvPr/>
        </p:nvSpPr>
        <p:spPr>
          <a:xfrm>
            <a:off x="320975" y="913051"/>
            <a:ext cx="2114646" cy="1335833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9"/>
          <p:cNvSpPr/>
          <p:nvPr/>
        </p:nvSpPr>
        <p:spPr>
          <a:xfrm>
            <a:off x="2435634" y="47311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9"/>
          <p:cNvSpPr/>
          <p:nvPr/>
        </p:nvSpPr>
        <p:spPr>
          <a:xfrm>
            <a:off x="7168126" y="152325"/>
            <a:ext cx="1781817" cy="1127703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6538450" y="1026749"/>
            <a:ext cx="589330" cy="37233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9"/>
          <p:cNvSpPr/>
          <p:nvPr/>
        </p:nvSpPr>
        <p:spPr>
          <a:xfrm flipH="1">
            <a:off x="4164950" y="4624622"/>
            <a:ext cx="4979050" cy="512982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9"/>
          <p:cNvSpPr/>
          <p:nvPr/>
        </p:nvSpPr>
        <p:spPr>
          <a:xfrm flipH="1">
            <a:off x="-2323" y="4773207"/>
            <a:ext cx="4467697" cy="364412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-2375" y="4553725"/>
            <a:ext cx="9143996" cy="589765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9"/>
          <p:cNvSpPr txBox="1"/>
          <p:nvPr>
            <p:ph idx="1" type="subTitle"/>
          </p:nvPr>
        </p:nvSpPr>
        <p:spPr>
          <a:xfrm>
            <a:off x="1880788" y="2795080"/>
            <a:ext cx="2402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95" name="Google Shape;395;p39"/>
          <p:cNvSpPr txBox="1"/>
          <p:nvPr>
            <p:ph idx="2" type="subTitle"/>
          </p:nvPr>
        </p:nvSpPr>
        <p:spPr>
          <a:xfrm>
            <a:off x="1880788" y="3054125"/>
            <a:ext cx="2400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39"/>
          <p:cNvSpPr txBox="1"/>
          <p:nvPr>
            <p:ph idx="3" type="subTitle"/>
          </p:nvPr>
        </p:nvSpPr>
        <p:spPr>
          <a:xfrm>
            <a:off x="1880788" y="1458650"/>
            <a:ext cx="2402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97" name="Google Shape;397;p39"/>
          <p:cNvSpPr txBox="1"/>
          <p:nvPr>
            <p:ph idx="4" type="subTitle"/>
          </p:nvPr>
        </p:nvSpPr>
        <p:spPr>
          <a:xfrm>
            <a:off x="1880788" y="1717700"/>
            <a:ext cx="2400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39"/>
          <p:cNvSpPr txBox="1"/>
          <p:nvPr>
            <p:ph idx="5" type="subTitle"/>
          </p:nvPr>
        </p:nvSpPr>
        <p:spPr>
          <a:xfrm>
            <a:off x="5364138" y="1458650"/>
            <a:ext cx="2402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99" name="Google Shape;399;p39"/>
          <p:cNvSpPr txBox="1"/>
          <p:nvPr>
            <p:ph idx="6" type="subTitle"/>
          </p:nvPr>
        </p:nvSpPr>
        <p:spPr>
          <a:xfrm>
            <a:off x="5364138" y="1717700"/>
            <a:ext cx="24021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9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01" name="Google Shape;401;p39"/>
          <p:cNvGrpSpPr/>
          <p:nvPr/>
        </p:nvGrpSpPr>
        <p:grpSpPr>
          <a:xfrm>
            <a:off x="1975379" y="4374300"/>
            <a:ext cx="1619112" cy="593357"/>
            <a:chOff x="5046670" y="3208806"/>
            <a:chExt cx="1120415" cy="410599"/>
          </a:xfrm>
        </p:grpSpPr>
        <p:grpSp>
          <p:nvGrpSpPr>
            <p:cNvPr id="402" name="Google Shape;402;p39"/>
            <p:cNvGrpSpPr/>
            <p:nvPr/>
          </p:nvGrpSpPr>
          <p:grpSpPr>
            <a:xfrm flipH="1">
              <a:off x="5811596" y="3321460"/>
              <a:ext cx="82906" cy="185771"/>
              <a:chOff x="3004175" y="2722350"/>
              <a:chExt cx="195950" cy="439175"/>
            </a:xfrm>
          </p:grpSpPr>
          <p:sp>
            <p:nvSpPr>
              <p:cNvPr id="403" name="Google Shape;403;p39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rect b="b" l="l" r="r" t="t"/>
                <a:pathLst>
                  <a:path extrusionOk="0" h="13955" w="4643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9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rect b="b" l="l" r="r" t="t"/>
                <a:pathLst>
                  <a:path extrusionOk="0" h="6748" w="5201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9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rect b="b" l="l" r="r" t="t"/>
                <a:pathLst>
                  <a:path extrusionOk="0" h="4301" w="5929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9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rect b="b" l="l" r="r" t="t"/>
                <a:pathLst>
                  <a:path extrusionOk="0" h="13263" w="3372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9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rect b="b" l="l" r="r" t="t"/>
                <a:pathLst>
                  <a:path extrusionOk="0" h="2239" w="1326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9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rect b="b" l="l" r="r" t="t"/>
                <a:pathLst>
                  <a:path extrusionOk="0" h="2375" w="1318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9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rect b="b" l="l" r="r" t="t"/>
                <a:pathLst>
                  <a:path extrusionOk="0" h="1735" w="1599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" name="Google Shape;410;p39"/>
            <p:cNvGrpSpPr/>
            <p:nvPr/>
          </p:nvGrpSpPr>
          <p:grpSpPr>
            <a:xfrm flipH="1" rot="3041596">
              <a:off x="5625845" y="3373188"/>
              <a:ext cx="96169" cy="82240"/>
              <a:chOff x="5928149" y="3267314"/>
              <a:chExt cx="96164" cy="82236"/>
            </a:xfrm>
          </p:grpSpPr>
          <p:sp>
            <p:nvSpPr>
              <p:cNvPr id="411" name="Google Shape;411;p39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rect b="b" l="l" r="r" t="t"/>
                <a:pathLst>
                  <a:path extrusionOk="0" h="4971" w="4554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rect b="b" l="l" r="r" t="t"/>
                <a:pathLst>
                  <a:path extrusionOk="0" h="2964" w="5216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p39"/>
            <p:cNvGrpSpPr/>
            <p:nvPr/>
          </p:nvGrpSpPr>
          <p:grpSpPr>
            <a:xfrm rot="-2700000">
              <a:off x="5946370" y="3473184"/>
              <a:ext cx="96163" cy="82235"/>
              <a:chOff x="5928149" y="3267314"/>
              <a:chExt cx="96164" cy="82236"/>
            </a:xfrm>
          </p:grpSpPr>
          <p:sp>
            <p:nvSpPr>
              <p:cNvPr id="414" name="Google Shape;414;p39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rect b="b" l="l" r="r" t="t"/>
                <a:pathLst>
                  <a:path extrusionOk="0" h="4971" w="4554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9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rect b="b" l="l" r="r" t="t"/>
                <a:pathLst>
                  <a:path extrusionOk="0" h="2964" w="5216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6" name="Google Shape;416;p39"/>
            <p:cNvGrpSpPr/>
            <p:nvPr/>
          </p:nvGrpSpPr>
          <p:grpSpPr>
            <a:xfrm>
              <a:off x="5222365" y="3208806"/>
              <a:ext cx="145434" cy="325956"/>
              <a:chOff x="3004175" y="2722350"/>
              <a:chExt cx="195950" cy="439175"/>
            </a:xfrm>
          </p:grpSpPr>
          <p:sp>
            <p:nvSpPr>
              <p:cNvPr id="417" name="Google Shape;417;p39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rect b="b" l="l" r="r" t="t"/>
                <a:pathLst>
                  <a:path extrusionOk="0" h="13955" w="4643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rect b="b" l="l" r="r" t="t"/>
                <a:pathLst>
                  <a:path extrusionOk="0" h="6748" w="5201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rect b="b" l="l" r="r" t="t"/>
                <a:pathLst>
                  <a:path extrusionOk="0" h="4301" w="5929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rect b="b" l="l" r="r" t="t"/>
                <a:pathLst>
                  <a:path extrusionOk="0" h="13263" w="3372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rect b="b" l="l" r="r" t="t"/>
                <a:pathLst>
                  <a:path extrusionOk="0" h="2239" w="1326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rect b="b" l="l" r="r" t="t"/>
                <a:pathLst>
                  <a:path extrusionOk="0" h="2375" w="1318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9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rect b="b" l="l" r="r" t="t"/>
                <a:pathLst>
                  <a:path extrusionOk="0" h="1735" w="1599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4" name="Google Shape;424;p39"/>
            <p:cNvGrpSpPr/>
            <p:nvPr/>
          </p:nvGrpSpPr>
          <p:grpSpPr>
            <a:xfrm>
              <a:off x="5462387" y="3302317"/>
              <a:ext cx="96358" cy="191149"/>
              <a:chOff x="3213925" y="2904475"/>
              <a:chExt cx="173650" cy="344475"/>
            </a:xfrm>
          </p:grpSpPr>
          <p:sp>
            <p:nvSpPr>
              <p:cNvPr id="425" name="Google Shape;425;p39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rect b="b" l="l" r="r" t="t"/>
                <a:pathLst>
                  <a:path extrusionOk="0" h="11018" w="4173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9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rect b="b" l="l" r="r" t="t"/>
                <a:pathLst>
                  <a:path extrusionOk="0" h="4971" w="4554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39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rect b="b" l="l" r="r" t="t"/>
                <a:pathLst>
                  <a:path extrusionOk="0" h="2964" w="5216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39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rect b="b" l="l" r="r" t="t"/>
                <a:pathLst>
                  <a:path extrusionOk="0" h="10334" w="3568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rect b="b" l="l" r="r" t="t"/>
                <a:pathLst>
                  <a:path extrusionOk="0" h="1918" w="97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rect b="b" l="l" r="r" t="t"/>
                <a:pathLst>
                  <a:path extrusionOk="0" h="2059" w="1023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rect b="b" l="l" r="r" t="t"/>
                <a:pathLst>
                  <a:path extrusionOk="0" h="1360" w="1382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2" name="Google Shape;432;p39"/>
            <p:cNvSpPr/>
            <p:nvPr/>
          </p:nvSpPr>
          <p:spPr>
            <a:xfrm>
              <a:off x="5046670" y="3449142"/>
              <a:ext cx="1120415" cy="170264"/>
            </a:xfrm>
            <a:custGeom>
              <a:rect b="b" l="l" r="r" t="t"/>
              <a:pathLst>
                <a:path extrusionOk="0" h="16812" w="110631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_1_1_1"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/>
          <p:nvPr/>
        </p:nvSpPr>
        <p:spPr>
          <a:xfrm>
            <a:off x="320975" y="913051"/>
            <a:ext cx="2114646" cy="1335833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2435634" y="47311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0"/>
          <p:cNvSpPr/>
          <p:nvPr/>
        </p:nvSpPr>
        <p:spPr>
          <a:xfrm>
            <a:off x="7168126" y="152325"/>
            <a:ext cx="1781817" cy="1127703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6538450" y="1026749"/>
            <a:ext cx="589330" cy="37233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0"/>
          <p:cNvSpPr/>
          <p:nvPr/>
        </p:nvSpPr>
        <p:spPr>
          <a:xfrm flipH="1">
            <a:off x="5223890" y="4817871"/>
            <a:ext cx="3920110" cy="319734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0"/>
          <p:cNvSpPr/>
          <p:nvPr/>
        </p:nvSpPr>
        <p:spPr>
          <a:xfrm flipH="1">
            <a:off x="-2323" y="4773207"/>
            <a:ext cx="4467697" cy="364412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0"/>
          <p:cNvSpPr/>
          <p:nvPr/>
        </p:nvSpPr>
        <p:spPr>
          <a:xfrm>
            <a:off x="-2375" y="4553725"/>
            <a:ext cx="9143996" cy="589765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0"/>
          <p:cNvSpPr txBox="1"/>
          <p:nvPr>
            <p:ph idx="1" type="subTitle"/>
          </p:nvPr>
        </p:nvSpPr>
        <p:spPr>
          <a:xfrm>
            <a:off x="1006718" y="2781804"/>
            <a:ext cx="2366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42" name="Google Shape;442;p40"/>
          <p:cNvSpPr txBox="1"/>
          <p:nvPr>
            <p:ph idx="2" type="subTitle"/>
          </p:nvPr>
        </p:nvSpPr>
        <p:spPr>
          <a:xfrm>
            <a:off x="1006718" y="3071312"/>
            <a:ext cx="23649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0"/>
          <p:cNvSpPr txBox="1"/>
          <p:nvPr>
            <p:ph idx="3" type="subTitle"/>
          </p:nvPr>
        </p:nvSpPr>
        <p:spPr>
          <a:xfrm>
            <a:off x="3388650" y="1867400"/>
            <a:ext cx="2366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44" name="Google Shape;444;p40"/>
          <p:cNvSpPr txBox="1"/>
          <p:nvPr>
            <p:ph idx="4" type="subTitle"/>
          </p:nvPr>
        </p:nvSpPr>
        <p:spPr>
          <a:xfrm>
            <a:off x="3388650" y="2156912"/>
            <a:ext cx="236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40"/>
          <p:cNvSpPr txBox="1"/>
          <p:nvPr>
            <p:ph idx="5" type="subTitle"/>
          </p:nvPr>
        </p:nvSpPr>
        <p:spPr>
          <a:xfrm>
            <a:off x="5768782" y="2781799"/>
            <a:ext cx="2364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46" name="Google Shape;446;p40"/>
          <p:cNvSpPr txBox="1"/>
          <p:nvPr>
            <p:ph idx="6" type="subTitle"/>
          </p:nvPr>
        </p:nvSpPr>
        <p:spPr>
          <a:xfrm>
            <a:off x="5768782" y="3071313"/>
            <a:ext cx="23649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0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48" name="Google Shape;448;p40"/>
          <p:cNvGrpSpPr/>
          <p:nvPr/>
        </p:nvGrpSpPr>
        <p:grpSpPr>
          <a:xfrm>
            <a:off x="1975379" y="4374300"/>
            <a:ext cx="1619112" cy="593357"/>
            <a:chOff x="5046670" y="3208806"/>
            <a:chExt cx="1120415" cy="410599"/>
          </a:xfrm>
        </p:grpSpPr>
        <p:grpSp>
          <p:nvGrpSpPr>
            <p:cNvPr id="449" name="Google Shape;449;p40"/>
            <p:cNvGrpSpPr/>
            <p:nvPr/>
          </p:nvGrpSpPr>
          <p:grpSpPr>
            <a:xfrm flipH="1">
              <a:off x="5811596" y="3321460"/>
              <a:ext cx="82906" cy="185771"/>
              <a:chOff x="3004175" y="2722350"/>
              <a:chExt cx="195950" cy="439175"/>
            </a:xfrm>
          </p:grpSpPr>
          <p:sp>
            <p:nvSpPr>
              <p:cNvPr id="450" name="Google Shape;450;p40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rect b="b" l="l" r="r" t="t"/>
                <a:pathLst>
                  <a:path extrusionOk="0" h="13955" w="4643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40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rect b="b" l="l" r="r" t="t"/>
                <a:pathLst>
                  <a:path extrusionOk="0" h="6748" w="5201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40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rect b="b" l="l" r="r" t="t"/>
                <a:pathLst>
                  <a:path extrusionOk="0" h="4301" w="5929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40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rect b="b" l="l" r="r" t="t"/>
                <a:pathLst>
                  <a:path extrusionOk="0" h="13263" w="3372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40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rect b="b" l="l" r="r" t="t"/>
                <a:pathLst>
                  <a:path extrusionOk="0" h="2239" w="1326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40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rect b="b" l="l" r="r" t="t"/>
                <a:pathLst>
                  <a:path extrusionOk="0" h="2375" w="1318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40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rect b="b" l="l" r="r" t="t"/>
                <a:pathLst>
                  <a:path extrusionOk="0" h="1735" w="1599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" name="Google Shape;457;p40"/>
            <p:cNvGrpSpPr/>
            <p:nvPr/>
          </p:nvGrpSpPr>
          <p:grpSpPr>
            <a:xfrm flipH="1" rot="3041596">
              <a:off x="5625845" y="3373188"/>
              <a:ext cx="96169" cy="82240"/>
              <a:chOff x="5928149" y="3267314"/>
              <a:chExt cx="96164" cy="82236"/>
            </a:xfrm>
          </p:grpSpPr>
          <p:sp>
            <p:nvSpPr>
              <p:cNvPr id="458" name="Google Shape;458;p40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rect b="b" l="l" r="r" t="t"/>
                <a:pathLst>
                  <a:path extrusionOk="0" h="4971" w="4554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40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rect b="b" l="l" r="r" t="t"/>
                <a:pathLst>
                  <a:path extrusionOk="0" h="2964" w="5216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0" name="Google Shape;460;p40"/>
            <p:cNvGrpSpPr/>
            <p:nvPr/>
          </p:nvGrpSpPr>
          <p:grpSpPr>
            <a:xfrm rot="-2700000">
              <a:off x="5946370" y="3473184"/>
              <a:ext cx="96163" cy="82235"/>
              <a:chOff x="5928149" y="3267314"/>
              <a:chExt cx="96164" cy="82236"/>
            </a:xfrm>
          </p:grpSpPr>
          <p:sp>
            <p:nvSpPr>
              <p:cNvPr id="461" name="Google Shape;461;p40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rect b="b" l="l" r="r" t="t"/>
                <a:pathLst>
                  <a:path extrusionOk="0" h="4971" w="4554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0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rect b="b" l="l" r="r" t="t"/>
                <a:pathLst>
                  <a:path extrusionOk="0" h="2964" w="5216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40"/>
            <p:cNvGrpSpPr/>
            <p:nvPr/>
          </p:nvGrpSpPr>
          <p:grpSpPr>
            <a:xfrm>
              <a:off x="5222365" y="3208806"/>
              <a:ext cx="145434" cy="325956"/>
              <a:chOff x="3004175" y="2722350"/>
              <a:chExt cx="195950" cy="439175"/>
            </a:xfrm>
          </p:grpSpPr>
          <p:sp>
            <p:nvSpPr>
              <p:cNvPr id="464" name="Google Shape;464;p40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rect b="b" l="l" r="r" t="t"/>
                <a:pathLst>
                  <a:path extrusionOk="0" h="13955" w="4643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40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rect b="b" l="l" r="r" t="t"/>
                <a:pathLst>
                  <a:path extrusionOk="0" h="6748" w="5201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0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rect b="b" l="l" r="r" t="t"/>
                <a:pathLst>
                  <a:path extrusionOk="0" h="4301" w="5929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0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rect b="b" l="l" r="r" t="t"/>
                <a:pathLst>
                  <a:path extrusionOk="0" h="13263" w="3372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0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rect b="b" l="l" r="r" t="t"/>
                <a:pathLst>
                  <a:path extrusionOk="0" h="2239" w="1326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0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rect b="b" l="l" r="r" t="t"/>
                <a:pathLst>
                  <a:path extrusionOk="0" h="2375" w="1318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0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rect b="b" l="l" r="r" t="t"/>
                <a:pathLst>
                  <a:path extrusionOk="0" h="1735" w="1599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40"/>
            <p:cNvGrpSpPr/>
            <p:nvPr/>
          </p:nvGrpSpPr>
          <p:grpSpPr>
            <a:xfrm>
              <a:off x="5462387" y="3302317"/>
              <a:ext cx="96358" cy="191149"/>
              <a:chOff x="3213925" y="2904475"/>
              <a:chExt cx="173650" cy="344475"/>
            </a:xfrm>
          </p:grpSpPr>
          <p:sp>
            <p:nvSpPr>
              <p:cNvPr id="472" name="Google Shape;472;p40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rect b="b" l="l" r="r" t="t"/>
                <a:pathLst>
                  <a:path extrusionOk="0" h="11018" w="4173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0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rect b="b" l="l" r="r" t="t"/>
                <a:pathLst>
                  <a:path extrusionOk="0" h="4971" w="4554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0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rect b="b" l="l" r="r" t="t"/>
                <a:pathLst>
                  <a:path extrusionOk="0" h="2964" w="5216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0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rect b="b" l="l" r="r" t="t"/>
                <a:pathLst>
                  <a:path extrusionOk="0" h="10334" w="3568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0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rect b="b" l="l" r="r" t="t"/>
                <a:pathLst>
                  <a:path extrusionOk="0" h="1918" w="97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0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rect b="b" l="l" r="r" t="t"/>
                <a:pathLst>
                  <a:path extrusionOk="0" h="2059" w="1023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0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rect b="b" l="l" r="r" t="t"/>
                <a:pathLst>
                  <a:path extrusionOk="0" h="1360" w="1382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9" name="Google Shape;479;p40"/>
            <p:cNvSpPr/>
            <p:nvPr/>
          </p:nvSpPr>
          <p:spPr>
            <a:xfrm>
              <a:off x="5046670" y="3449142"/>
              <a:ext cx="1120415" cy="170264"/>
            </a:xfrm>
            <a:custGeom>
              <a:rect b="b" l="l" r="r" t="t"/>
              <a:pathLst>
                <a:path extrusionOk="0" h="16812" w="110631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40"/>
          <p:cNvGrpSpPr/>
          <p:nvPr/>
        </p:nvGrpSpPr>
        <p:grpSpPr>
          <a:xfrm>
            <a:off x="6396343" y="4374304"/>
            <a:ext cx="1511773" cy="573355"/>
            <a:chOff x="6396343" y="4374304"/>
            <a:chExt cx="1511773" cy="573355"/>
          </a:xfrm>
        </p:grpSpPr>
        <p:grpSp>
          <p:nvGrpSpPr>
            <p:cNvPr id="481" name="Google Shape;481;p40"/>
            <p:cNvGrpSpPr/>
            <p:nvPr/>
          </p:nvGrpSpPr>
          <p:grpSpPr>
            <a:xfrm rot="4001758">
              <a:off x="7633995" y="4773350"/>
              <a:ext cx="111770" cy="119099"/>
              <a:chOff x="3004175" y="2950750"/>
              <a:chExt cx="195825" cy="208700"/>
            </a:xfrm>
          </p:grpSpPr>
          <p:sp>
            <p:nvSpPr>
              <p:cNvPr id="482" name="Google Shape;482;p40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rect b="b" l="l" r="r" t="t"/>
                <a:pathLst>
                  <a:path extrusionOk="0" h="6748" w="5201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0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rect b="b" l="l" r="r" t="t"/>
                <a:pathLst>
                  <a:path extrusionOk="0" h="4301" w="5929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4" name="Google Shape;484;p40"/>
            <p:cNvGrpSpPr/>
            <p:nvPr/>
          </p:nvGrpSpPr>
          <p:grpSpPr>
            <a:xfrm>
              <a:off x="6980316" y="4374304"/>
              <a:ext cx="196224" cy="439790"/>
              <a:chOff x="3004175" y="2722350"/>
              <a:chExt cx="195950" cy="439175"/>
            </a:xfrm>
          </p:grpSpPr>
          <p:sp>
            <p:nvSpPr>
              <p:cNvPr id="485" name="Google Shape;485;p40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rect b="b" l="l" r="r" t="t"/>
                <a:pathLst>
                  <a:path extrusionOk="0" h="13955" w="4643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0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rect b="b" l="l" r="r" t="t"/>
                <a:pathLst>
                  <a:path extrusionOk="0" h="6748" w="5201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0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rect b="b" l="l" r="r" t="t"/>
                <a:pathLst>
                  <a:path extrusionOk="0" h="4301" w="5929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0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rect b="b" l="l" r="r" t="t"/>
                <a:pathLst>
                  <a:path extrusionOk="0" h="13263" w="3372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0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rect b="b" l="l" r="r" t="t"/>
                <a:pathLst>
                  <a:path extrusionOk="0" h="2239" w="1326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0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rect b="b" l="l" r="r" t="t"/>
                <a:pathLst>
                  <a:path extrusionOk="0" h="2375" w="1318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40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rect b="b" l="l" r="r" t="t"/>
                <a:pathLst>
                  <a:path extrusionOk="0" h="1735" w="1599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2" name="Google Shape;492;p40"/>
            <p:cNvGrpSpPr/>
            <p:nvPr/>
          </p:nvGrpSpPr>
          <p:grpSpPr>
            <a:xfrm>
              <a:off x="7363406" y="4508539"/>
              <a:ext cx="130012" cy="257908"/>
              <a:chOff x="3213925" y="2904475"/>
              <a:chExt cx="173650" cy="344475"/>
            </a:xfrm>
          </p:grpSpPr>
          <p:sp>
            <p:nvSpPr>
              <p:cNvPr id="493" name="Google Shape;493;p40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rect b="b" l="l" r="r" t="t"/>
                <a:pathLst>
                  <a:path extrusionOk="0" h="11018" w="4173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40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rect b="b" l="l" r="r" t="t"/>
                <a:pathLst>
                  <a:path extrusionOk="0" h="4971" w="4554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40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rect b="b" l="l" r="r" t="t"/>
                <a:pathLst>
                  <a:path extrusionOk="0" h="2964" w="5216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0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rect b="b" l="l" r="r" t="t"/>
                <a:pathLst>
                  <a:path extrusionOk="0" h="10334" w="3568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0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rect b="b" l="l" r="r" t="t"/>
                <a:pathLst>
                  <a:path extrusionOk="0" h="1918" w="97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40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rect b="b" l="l" r="r" t="t"/>
                <a:pathLst>
                  <a:path extrusionOk="0" h="2059" w="1023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0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rect b="b" l="l" r="r" t="t"/>
                <a:pathLst>
                  <a:path extrusionOk="0" h="1360" w="1382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0" name="Google Shape;500;p40"/>
            <p:cNvSpPr/>
            <p:nvPr/>
          </p:nvSpPr>
          <p:spPr>
            <a:xfrm>
              <a:off x="6396343" y="4717923"/>
              <a:ext cx="1511773" cy="229736"/>
            </a:xfrm>
            <a:custGeom>
              <a:rect b="b" l="l" r="r" t="t"/>
              <a:pathLst>
                <a:path extrusionOk="0" h="16812" w="110631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0"/>
          <p:cNvSpPr txBox="1"/>
          <p:nvPr>
            <p:ph idx="7" type="title"/>
          </p:nvPr>
        </p:nvSpPr>
        <p:spPr>
          <a:xfrm>
            <a:off x="1849869" y="2359653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40"/>
          <p:cNvSpPr txBox="1"/>
          <p:nvPr>
            <p:ph idx="8" type="title"/>
          </p:nvPr>
        </p:nvSpPr>
        <p:spPr>
          <a:xfrm>
            <a:off x="4231794" y="1445265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3" name="Google Shape;503;p40"/>
          <p:cNvSpPr txBox="1"/>
          <p:nvPr>
            <p:ph idx="9" type="title"/>
          </p:nvPr>
        </p:nvSpPr>
        <p:spPr>
          <a:xfrm>
            <a:off x="6611919" y="2359653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">
    <p:bg>
      <p:bgPr>
        <a:solidFill>
          <a:schemeClr val="dk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"/>
          <p:cNvSpPr/>
          <p:nvPr/>
        </p:nvSpPr>
        <p:spPr>
          <a:xfrm>
            <a:off x="1229700" y="436326"/>
            <a:ext cx="1248451" cy="788639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1"/>
          <p:cNvSpPr/>
          <p:nvPr/>
        </p:nvSpPr>
        <p:spPr>
          <a:xfrm>
            <a:off x="345078" y="254374"/>
            <a:ext cx="680461" cy="429908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1"/>
          <p:cNvSpPr/>
          <p:nvPr/>
        </p:nvSpPr>
        <p:spPr>
          <a:xfrm>
            <a:off x="6616450" y="562100"/>
            <a:ext cx="1337049" cy="846212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1"/>
          <p:cNvSpPr/>
          <p:nvPr/>
        </p:nvSpPr>
        <p:spPr>
          <a:xfrm>
            <a:off x="8129338" y="311949"/>
            <a:ext cx="589330" cy="37233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1"/>
          <p:cNvSpPr/>
          <p:nvPr/>
        </p:nvSpPr>
        <p:spPr>
          <a:xfrm flipH="1">
            <a:off x="370291" y="4764649"/>
            <a:ext cx="4343105" cy="378862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1"/>
          <p:cNvSpPr/>
          <p:nvPr/>
        </p:nvSpPr>
        <p:spPr>
          <a:xfrm flipH="1">
            <a:off x="7" y="4764649"/>
            <a:ext cx="6150118" cy="378832"/>
          </a:xfrm>
          <a:custGeom>
            <a:rect b="b" l="l" r="r" t="t"/>
            <a:pathLst>
              <a:path extrusionOk="0" h="11284" w="157756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1"/>
          <p:cNvSpPr/>
          <p:nvPr/>
        </p:nvSpPr>
        <p:spPr>
          <a:xfrm flipH="1">
            <a:off x="530846" y="4764638"/>
            <a:ext cx="136704" cy="96410"/>
          </a:xfrm>
          <a:custGeom>
            <a:rect b="b" l="l" r="r" t="t"/>
            <a:pathLst>
              <a:path extrusionOk="0" h="15141" w="21469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1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13" name="Google Shape;513;p41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514" name="Google Shape;514;p41"/>
            <p:cNvSpPr/>
            <p:nvPr/>
          </p:nvSpPr>
          <p:spPr>
            <a:xfrm>
              <a:off x="4629306" y="4242614"/>
              <a:ext cx="61260" cy="172170"/>
            </a:xfrm>
            <a:custGeom>
              <a:rect b="b" l="l" r="r" t="t"/>
              <a:pathLst>
                <a:path extrusionOk="0" h="10975" w="3905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4673843" y="4210250"/>
              <a:ext cx="154036" cy="212879"/>
            </a:xfrm>
            <a:custGeom>
              <a:rect b="b" l="l" r="r" t="t"/>
              <a:pathLst>
                <a:path extrusionOk="0" h="13570" w="9819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4283224" y="3779879"/>
              <a:ext cx="597537" cy="537014"/>
            </a:xfrm>
            <a:custGeom>
              <a:rect b="b" l="l" r="r" t="t"/>
              <a:pathLst>
                <a:path extrusionOk="0" h="34232" w="3809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4292040" y="3871228"/>
              <a:ext cx="505138" cy="458200"/>
            </a:xfrm>
            <a:custGeom>
              <a:rect b="b" l="l" r="r" t="t"/>
              <a:pathLst>
                <a:path extrusionOk="0" h="29208" w="3220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3860132" y="3973181"/>
              <a:ext cx="316856" cy="343713"/>
            </a:xfrm>
            <a:custGeom>
              <a:rect b="b" l="l" r="r" t="t"/>
              <a:pathLst>
                <a:path extrusionOk="0" h="21910" w="20198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3929973" y="4040904"/>
              <a:ext cx="235438" cy="281387"/>
            </a:xfrm>
            <a:custGeom>
              <a:rect b="b" l="l" r="r" t="t"/>
              <a:pathLst>
                <a:path extrusionOk="0" h="17937" w="15008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121313" y="3667416"/>
              <a:ext cx="160546" cy="593348"/>
            </a:xfrm>
            <a:custGeom>
              <a:rect b="b" l="l" r="r" t="t"/>
              <a:pathLst>
                <a:path extrusionOk="0" h="37823" w="10234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4264211" y="3618063"/>
              <a:ext cx="237995" cy="390336"/>
            </a:xfrm>
            <a:custGeom>
              <a:rect b="b" l="l" r="r" t="t"/>
              <a:pathLst>
                <a:path extrusionOk="0" h="24882" w="15171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4320811" y="3332848"/>
              <a:ext cx="117374" cy="386054"/>
            </a:xfrm>
            <a:custGeom>
              <a:rect b="b" l="l" r="r" t="t"/>
              <a:pathLst>
                <a:path extrusionOk="0" h="24609" w="7482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4407093" y="3242033"/>
              <a:ext cx="295537" cy="332136"/>
            </a:xfrm>
            <a:custGeom>
              <a:rect b="b" l="l" r="r" t="t"/>
              <a:pathLst>
                <a:path extrusionOk="0" h="21172" w="18839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4247974" y="3317396"/>
              <a:ext cx="377065" cy="987214"/>
            </a:xfrm>
            <a:custGeom>
              <a:rect b="b" l="l" r="r" t="t"/>
              <a:pathLst>
                <a:path extrusionOk="0" h="62930" w="24036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3581318" y="4116486"/>
              <a:ext cx="196721" cy="310816"/>
            </a:xfrm>
            <a:custGeom>
              <a:rect b="b" l="l" r="r" t="t"/>
              <a:pathLst>
                <a:path extrusionOk="0" h="19813" w="1254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3334052" y="4008838"/>
              <a:ext cx="266311" cy="407797"/>
            </a:xfrm>
            <a:custGeom>
              <a:rect b="b" l="l" r="r" t="t"/>
              <a:pathLst>
                <a:path extrusionOk="0" h="25995" w="16976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3436962" y="4094806"/>
              <a:ext cx="173363" cy="338066"/>
            </a:xfrm>
            <a:custGeom>
              <a:rect b="b" l="l" r="r" t="t"/>
              <a:pathLst>
                <a:path extrusionOk="0" h="21550" w="11051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3595939" y="4203928"/>
              <a:ext cx="105702" cy="217115"/>
            </a:xfrm>
            <a:custGeom>
              <a:rect b="b" l="l" r="r" t="t"/>
              <a:pathLst>
                <a:path extrusionOk="0" h="13840" w="6738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3217149" y="4232228"/>
              <a:ext cx="1735524" cy="263738"/>
            </a:xfrm>
            <a:custGeom>
              <a:rect b="b" l="l" r="r" t="t"/>
              <a:pathLst>
                <a:path extrusionOk="0" h="16812" w="110631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226624" y="4231601"/>
              <a:ext cx="726520" cy="263911"/>
            </a:xfrm>
            <a:custGeom>
              <a:rect b="b" l="l" r="r" t="t"/>
              <a:pathLst>
                <a:path extrusionOk="0" h="16823" w="46312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41"/>
          <p:cNvSpPr txBox="1"/>
          <p:nvPr>
            <p:ph idx="2" type="ctrTitle"/>
          </p:nvPr>
        </p:nvSpPr>
        <p:spPr>
          <a:xfrm>
            <a:off x="1511840" y="3362825"/>
            <a:ext cx="241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32" name="Google Shape;532;p41"/>
          <p:cNvSpPr txBox="1"/>
          <p:nvPr>
            <p:ph idx="1" type="subTitle"/>
          </p:nvPr>
        </p:nvSpPr>
        <p:spPr>
          <a:xfrm>
            <a:off x="1442540" y="3641026"/>
            <a:ext cx="25542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3" name="Google Shape;533;p41"/>
          <p:cNvSpPr txBox="1"/>
          <p:nvPr>
            <p:ph idx="3" type="ctrTitle"/>
          </p:nvPr>
        </p:nvSpPr>
        <p:spPr>
          <a:xfrm>
            <a:off x="5210405" y="1844501"/>
            <a:ext cx="2421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34" name="Google Shape;534;p41"/>
          <p:cNvSpPr txBox="1"/>
          <p:nvPr>
            <p:ph idx="4" type="subTitle"/>
          </p:nvPr>
        </p:nvSpPr>
        <p:spPr>
          <a:xfrm>
            <a:off x="5140955" y="2122701"/>
            <a:ext cx="2560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5" name="Google Shape;535;p41"/>
          <p:cNvSpPr txBox="1"/>
          <p:nvPr>
            <p:ph idx="5" type="ctrTitle"/>
          </p:nvPr>
        </p:nvSpPr>
        <p:spPr>
          <a:xfrm>
            <a:off x="1511840" y="1844501"/>
            <a:ext cx="241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36" name="Google Shape;536;p41"/>
          <p:cNvSpPr txBox="1"/>
          <p:nvPr>
            <p:ph idx="6" type="subTitle"/>
          </p:nvPr>
        </p:nvSpPr>
        <p:spPr>
          <a:xfrm>
            <a:off x="1442540" y="2122701"/>
            <a:ext cx="25542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7" name="Google Shape;537;p41"/>
          <p:cNvSpPr txBox="1"/>
          <p:nvPr>
            <p:ph idx="7" type="ctrTitle"/>
          </p:nvPr>
        </p:nvSpPr>
        <p:spPr>
          <a:xfrm>
            <a:off x="5210405" y="3362826"/>
            <a:ext cx="2421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38" name="Google Shape;538;p41"/>
          <p:cNvSpPr txBox="1"/>
          <p:nvPr>
            <p:ph idx="8" type="subTitle"/>
          </p:nvPr>
        </p:nvSpPr>
        <p:spPr>
          <a:xfrm>
            <a:off x="5140955" y="3641026"/>
            <a:ext cx="2560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6">
    <p:bg>
      <p:bgPr>
        <a:solidFill>
          <a:schemeClr val="dk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/>
          <p:nvPr/>
        </p:nvSpPr>
        <p:spPr>
          <a:xfrm>
            <a:off x="1229700" y="436326"/>
            <a:ext cx="1248451" cy="788639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2"/>
          <p:cNvSpPr/>
          <p:nvPr/>
        </p:nvSpPr>
        <p:spPr>
          <a:xfrm>
            <a:off x="345078" y="254374"/>
            <a:ext cx="680461" cy="429908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2"/>
          <p:cNvSpPr/>
          <p:nvPr/>
        </p:nvSpPr>
        <p:spPr>
          <a:xfrm>
            <a:off x="6616450" y="562100"/>
            <a:ext cx="1337049" cy="846212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2"/>
          <p:cNvSpPr/>
          <p:nvPr/>
        </p:nvSpPr>
        <p:spPr>
          <a:xfrm>
            <a:off x="8129338" y="311949"/>
            <a:ext cx="589330" cy="37233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2"/>
          <p:cNvSpPr/>
          <p:nvPr/>
        </p:nvSpPr>
        <p:spPr>
          <a:xfrm flipH="1">
            <a:off x="2360239" y="4312975"/>
            <a:ext cx="4695762" cy="846204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2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42"/>
          <p:cNvSpPr txBox="1"/>
          <p:nvPr>
            <p:ph idx="2" type="ctrTitle"/>
          </p:nvPr>
        </p:nvSpPr>
        <p:spPr>
          <a:xfrm>
            <a:off x="1047740" y="3181725"/>
            <a:ext cx="241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47" name="Google Shape;547;p42"/>
          <p:cNvSpPr txBox="1"/>
          <p:nvPr>
            <p:ph idx="1" type="subTitle"/>
          </p:nvPr>
        </p:nvSpPr>
        <p:spPr>
          <a:xfrm>
            <a:off x="909140" y="3459925"/>
            <a:ext cx="25542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8" name="Google Shape;548;p42"/>
          <p:cNvSpPr txBox="1"/>
          <p:nvPr>
            <p:ph idx="3" type="ctrTitle"/>
          </p:nvPr>
        </p:nvSpPr>
        <p:spPr>
          <a:xfrm>
            <a:off x="5674355" y="1739600"/>
            <a:ext cx="2421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49" name="Google Shape;549;p42"/>
          <p:cNvSpPr txBox="1"/>
          <p:nvPr>
            <p:ph idx="4" type="subTitle"/>
          </p:nvPr>
        </p:nvSpPr>
        <p:spPr>
          <a:xfrm>
            <a:off x="5674355" y="2017800"/>
            <a:ext cx="2560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0" name="Google Shape;550;p42"/>
          <p:cNvSpPr txBox="1"/>
          <p:nvPr>
            <p:ph idx="5" type="ctrTitle"/>
          </p:nvPr>
        </p:nvSpPr>
        <p:spPr>
          <a:xfrm>
            <a:off x="1047740" y="1739600"/>
            <a:ext cx="241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51" name="Google Shape;551;p42"/>
          <p:cNvSpPr txBox="1"/>
          <p:nvPr>
            <p:ph idx="6" type="subTitle"/>
          </p:nvPr>
        </p:nvSpPr>
        <p:spPr>
          <a:xfrm>
            <a:off x="909140" y="2017800"/>
            <a:ext cx="25542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2" name="Google Shape;552;p42"/>
          <p:cNvSpPr txBox="1"/>
          <p:nvPr>
            <p:ph idx="7" type="ctrTitle"/>
          </p:nvPr>
        </p:nvSpPr>
        <p:spPr>
          <a:xfrm>
            <a:off x="5674355" y="3181725"/>
            <a:ext cx="2421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b="0" sz="220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53" name="Google Shape;553;p42"/>
          <p:cNvSpPr txBox="1"/>
          <p:nvPr>
            <p:ph idx="8" type="subTitle"/>
          </p:nvPr>
        </p:nvSpPr>
        <p:spPr>
          <a:xfrm>
            <a:off x="5674355" y="3459925"/>
            <a:ext cx="2560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4" name="Google Shape;554;p42"/>
          <p:cNvSpPr/>
          <p:nvPr/>
        </p:nvSpPr>
        <p:spPr>
          <a:xfrm>
            <a:off x="0" y="4729277"/>
            <a:ext cx="4695762" cy="429903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2"/>
          <p:cNvSpPr/>
          <p:nvPr/>
        </p:nvSpPr>
        <p:spPr>
          <a:xfrm>
            <a:off x="0" y="4458449"/>
            <a:ext cx="9143996" cy="685092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8">
    <p:bg>
      <p:bgPr>
        <a:solidFill>
          <a:schemeClr val="dk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43"/>
          <p:cNvGrpSpPr/>
          <p:nvPr/>
        </p:nvGrpSpPr>
        <p:grpSpPr>
          <a:xfrm>
            <a:off x="313566" y="3695319"/>
            <a:ext cx="3349475" cy="1297615"/>
            <a:chOff x="2189450" y="2220300"/>
            <a:chExt cx="3202175" cy="1240550"/>
          </a:xfrm>
        </p:grpSpPr>
        <p:sp>
          <p:nvSpPr>
            <p:cNvPr id="558" name="Google Shape;558;p43"/>
            <p:cNvSpPr/>
            <p:nvPr/>
          </p:nvSpPr>
          <p:spPr>
            <a:xfrm>
              <a:off x="2189450" y="2220300"/>
              <a:ext cx="3202175" cy="1240550"/>
            </a:xfrm>
            <a:custGeom>
              <a:rect b="b" l="l" r="r" t="t"/>
              <a:pathLst>
                <a:path extrusionOk="0" h="49622" w="128087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2189450" y="2220350"/>
              <a:ext cx="3202175" cy="1240500"/>
            </a:xfrm>
            <a:custGeom>
              <a:rect b="b" l="l" r="r" t="t"/>
              <a:pathLst>
                <a:path extrusionOk="0" h="49620" w="128087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43"/>
          <p:cNvGrpSpPr/>
          <p:nvPr/>
        </p:nvGrpSpPr>
        <p:grpSpPr>
          <a:xfrm>
            <a:off x="2306553" y="3973883"/>
            <a:ext cx="2636030" cy="1021221"/>
            <a:chOff x="2189450" y="2220300"/>
            <a:chExt cx="3202175" cy="1240550"/>
          </a:xfrm>
        </p:grpSpPr>
        <p:sp>
          <p:nvSpPr>
            <p:cNvPr id="561" name="Google Shape;561;p43"/>
            <p:cNvSpPr/>
            <p:nvPr/>
          </p:nvSpPr>
          <p:spPr>
            <a:xfrm>
              <a:off x="2189450" y="2220300"/>
              <a:ext cx="3202175" cy="1240550"/>
            </a:xfrm>
            <a:custGeom>
              <a:rect b="b" l="l" r="r" t="t"/>
              <a:pathLst>
                <a:path extrusionOk="0" h="49622" w="128087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2189450" y="2220350"/>
              <a:ext cx="3202175" cy="1240500"/>
            </a:xfrm>
            <a:custGeom>
              <a:rect b="b" l="l" r="r" t="t"/>
              <a:pathLst>
                <a:path extrusionOk="0" h="49620" w="128087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43"/>
          <p:cNvSpPr/>
          <p:nvPr/>
        </p:nvSpPr>
        <p:spPr>
          <a:xfrm>
            <a:off x="1116425" y="286547"/>
            <a:ext cx="1781826" cy="112559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3"/>
          <p:cNvSpPr/>
          <p:nvPr/>
        </p:nvSpPr>
        <p:spPr>
          <a:xfrm>
            <a:off x="417059" y="43356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3"/>
          <p:cNvSpPr/>
          <p:nvPr/>
        </p:nvSpPr>
        <p:spPr>
          <a:xfrm>
            <a:off x="7021900" y="243101"/>
            <a:ext cx="1281282" cy="80950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3"/>
          <p:cNvSpPr/>
          <p:nvPr/>
        </p:nvSpPr>
        <p:spPr>
          <a:xfrm>
            <a:off x="8151912" y="1158576"/>
            <a:ext cx="544163" cy="34379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6602950" y="1052590"/>
            <a:ext cx="376439" cy="237830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4676248" y="4603180"/>
            <a:ext cx="4467697" cy="531730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0" y="4042575"/>
            <a:ext cx="9143996" cy="1100928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3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1" name="Google Shape;571;p43"/>
          <p:cNvSpPr txBox="1"/>
          <p:nvPr>
            <p:ph idx="1" type="subTitle"/>
          </p:nvPr>
        </p:nvSpPr>
        <p:spPr>
          <a:xfrm>
            <a:off x="788850" y="2662350"/>
            <a:ext cx="1856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72" name="Google Shape;572;p43"/>
          <p:cNvSpPr txBox="1"/>
          <p:nvPr>
            <p:ph idx="2" type="subTitle"/>
          </p:nvPr>
        </p:nvSpPr>
        <p:spPr>
          <a:xfrm>
            <a:off x="788850" y="2933743"/>
            <a:ext cx="18561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43"/>
          <p:cNvSpPr txBox="1"/>
          <p:nvPr>
            <p:ph idx="3" type="subTitle"/>
          </p:nvPr>
        </p:nvSpPr>
        <p:spPr>
          <a:xfrm>
            <a:off x="2696513" y="2662350"/>
            <a:ext cx="1856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74" name="Google Shape;574;p43"/>
          <p:cNvSpPr txBox="1"/>
          <p:nvPr>
            <p:ph idx="4" type="subTitle"/>
          </p:nvPr>
        </p:nvSpPr>
        <p:spPr>
          <a:xfrm>
            <a:off x="2696513" y="2933750"/>
            <a:ext cx="18561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43"/>
          <p:cNvSpPr txBox="1"/>
          <p:nvPr>
            <p:ph idx="5" type="subTitle"/>
          </p:nvPr>
        </p:nvSpPr>
        <p:spPr>
          <a:xfrm>
            <a:off x="4648888" y="2662350"/>
            <a:ext cx="1856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76" name="Google Shape;576;p43"/>
          <p:cNvSpPr txBox="1"/>
          <p:nvPr>
            <p:ph idx="6" type="subTitle"/>
          </p:nvPr>
        </p:nvSpPr>
        <p:spPr>
          <a:xfrm>
            <a:off x="4648888" y="2933750"/>
            <a:ext cx="18561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43"/>
          <p:cNvSpPr txBox="1"/>
          <p:nvPr>
            <p:ph idx="7" type="subTitle"/>
          </p:nvPr>
        </p:nvSpPr>
        <p:spPr>
          <a:xfrm>
            <a:off x="6601263" y="2662350"/>
            <a:ext cx="1856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78" name="Google Shape;578;p43"/>
          <p:cNvSpPr txBox="1"/>
          <p:nvPr>
            <p:ph idx="8" type="subTitle"/>
          </p:nvPr>
        </p:nvSpPr>
        <p:spPr>
          <a:xfrm>
            <a:off x="6601263" y="2933750"/>
            <a:ext cx="18561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3_1">
    <p:bg>
      <p:bgPr>
        <a:solidFill>
          <a:schemeClr val="dk1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4"/>
          <p:cNvSpPr/>
          <p:nvPr/>
        </p:nvSpPr>
        <p:spPr>
          <a:xfrm>
            <a:off x="1193900" y="4844250"/>
            <a:ext cx="4266954" cy="247400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4"/>
          <p:cNvSpPr/>
          <p:nvPr/>
        </p:nvSpPr>
        <p:spPr>
          <a:xfrm flipH="1">
            <a:off x="68" y="4925097"/>
            <a:ext cx="9143932" cy="218402"/>
          </a:xfrm>
          <a:custGeom>
            <a:rect b="b" l="l" r="r" t="t"/>
            <a:pathLst>
              <a:path extrusionOk="0" h="11284" w="157756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4"/>
          <p:cNvSpPr txBox="1"/>
          <p:nvPr>
            <p:ph type="title"/>
          </p:nvPr>
        </p:nvSpPr>
        <p:spPr>
          <a:xfrm>
            <a:off x="740775" y="1761875"/>
            <a:ext cx="56109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83" name="Google Shape;583;p44"/>
          <p:cNvSpPr txBox="1"/>
          <p:nvPr>
            <p:ph idx="1" type="subTitle"/>
          </p:nvPr>
        </p:nvSpPr>
        <p:spPr>
          <a:xfrm>
            <a:off x="2253025" y="3398250"/>
            <a:ext cx="2586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44"/>
          <p:cNvSpPr txBox="1"/>
          <p:nvPr>
            <p:ph idx="2" type="subTitle"/>
          </p:nvPr>
        </p:nvSpPr>
        <p:spPr>
          <a:xfrm>
            <a:off x="2252975" y="971236"/>
            <a:ext cx="25863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bg>
      <p:bgPr>
        <a:solidFill>
          <a:schemeClr val="dk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5"/>
          <p:cNvSpPr/>
          <p:nvPr/>
        </p:nvSpPr>
        <p:spPr>
          <a:xfrm flipH="1">
            <a:off x="46" y="4851064"/>
            <a:ext cx="4467697" cy="287808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5"/>
          <p:cNvSpPr/>
          <p:nvPr/>
        </p:nvSpPr>
        <p:spPr>
          <a:xfrm flipH="1">
            <a:off x="0" y="4547649"/>
            <a:ext cx="9143996" cy="595795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5"/>
          <p:cNvSpPr/>
          <p:nvPr/>
        </p:nvSpPr>
        <p:spPr>
          <a:xfrm>
            <a:off x="1232100" y="718797"/>
            <a:ext cx="1781826" cy="112559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5"/>
          <p:cNvSpPr/>
          <p:nvPr/>
        </p:nvSpPr>
        <p:spPr>
          <a:xfrm>
            <a:off x="350084" y="39831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5"/>
          <p:cNvSpPr/>
          <p:nvPr/>
        </p:nvSpPr>
        <p:spPr>
          <a:xfrm>
            <a:off x="6848433" y="340500"/>
            <a:ext cx="1493235" cy="943410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5"/>
          <p:cNvSpPr/>
          <p:nvPr/>
        </p:nvSpPr>
        <p:spPr>
          <a:xfrm>
            <a:off x="8165389" y="1407427"/>
            <a:ext cx="634169" cy="40066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5"/>
          <p:cNvSpPr/>
          <p:nvPr/>
        </p:nvSpPr>
        <p:spPr>
          <a:xfrm>
            <a:off x="6360175" y="1283907"/>
            <a:ext cx="438726" cy="27718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5"/>
          <p:cNvSpPr txBox="1"/>
          <p:nvPr>
            <p:ph idx="1" type="subTitle"/>
          </p:nvPr>
        </p:nvSpPr>
        <p:spPr>
          <a:xfrm>
            <a:off x="1646415" y="1412641"/>
            <a:ext cx="587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45"/>
          <p:cNvSpPr txBox="1"/>
          <p:nvPr>
            <p:ph type="title"/>
          </p:nvPr>
        </p:nvSpPr>
        <p:spPr>
          <a:xfrm>
            <a:off x="1635775" y="564500"/>
            <a:ext cx="58773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95" name="Google Shape;595;p45"/>
          <p:cNvSpPr txBox="1"/>
          <p:nvPr>
            <p:ph idx="2" type="subTitle"/>
          </p:nvPr>
        </p:nvSpPr>
        <p:spPr>
          <a:xfrm>
            <a:off x="1646415" y="2778694"/>
            <a:ext cx="587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45"/>
          <p:cNvSpPr txBox="1"/>
          <p:nvPr>
            <p:ph idx="3" type="title"/>
          </p:nvPr>
        </p:nvSpPr>
        <p:spPr>
          <a:xfrm>
            <a:off x="1635775" y="1930553"/>
            <a:ext cx="58773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7" name="Google Shape;597;p45"/>
          <p:cNvSpPr txBox="1"/>
          <p:nvPr>
            <p:ph idx="4" type="subTitle"/>
          </p:nvPr>
        </p:nvSpPr>
        <p:spPr>
          <a:xfrm>
            <a:off x="1646415" y="4145084"/>
            <a:ext cx="587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45"/>
          <p:cNvSpPr txBox="1"/>
          <p:nvPr>
            <p:ph idx="5" type="title"/>
          </p:nvPr>
        </p:nvSpPr>
        <p:spPr>
          <a:xfrm>
            <a:off x="1635775" y="3296943"/>
            <a:ext cx="58773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">
    <p:bg>
      <p:bgPr>
        <a:solidFill>
          <a:schemeClr val="dk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/>
          <p:nvPr/>
        </p:nvSpPr>
        <p:spPr>
          <a:xfrm flipH="1">
            <a:off x="46" y="4851064"/>
            <a:ext cx="4467697" cy="287808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/>
          <p:nvPr/>
        </p:nvSpPr>
        <p:spPr>
          <a:xfrm flipH="1">
            <a:off x="0" y="4547649"/>
            <a:ext cx="9143996" cy="595795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1232100" y="718797"/>
            <a:ext cx="1781826" cy="112559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350084" y="39831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6848433" y="340500"/>
            <a:ext cx="1493235" cy="943410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8165389" y="1407427"/>
            <a:ext cx="634169" cy="40066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6360175" y="1283907"/>
            <a:ext cx="438726" cy="27718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6"/>
          <p:cNvSpPr txBox="1"/>
          <p:nvPr>
            <p:ph idx="1" type="subTitle"/>
          </p:nvPr>
        </p:nvSpPr>
        <p:spPr>
          <a:xfrm>
            <a:off x="2600300" y="2010500"/>
            <a:ext cx="39645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46"/>
          <p:cNvSpPr txBox="1"/>
          <p:nvPr>
            <p:ph type="title"/>
          </p:nvPr>
        </p:nvSpPr>
        <p:spPr>
          <a:xfrm>
            <a:off x="3000775" y="945500"/>
            <a:ext cx="31521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09" name="Google Shape;609;p46"/>
          <p:cNvSpPr txBox="1"/>
          <p:nvPr>
            <p:ph idx="2" type="subTitle"/>
          </p:nvPr>
        </p:nvSpPr>
        <p:spPr>
          <a:xfrm>
            <a:off x="1153206" y="3630289"/>
            <a:ext cx="31521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46"/>
          <p:cNvSpPr txBox="1"/>
          <p:nvPr>
            <p:ph idx="3" type="title"/>
          </p:nvPr>
        </p:nvSpPr>
        <p:spPr>
          <a:xfrm>
            <a:off x="1147500" y="2717700"/>
            <a:ext cx="31521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1" name="Google Shape;611;p46"/>
          <p:cNvSpPr txBox="1"/>
          <p:nvPr>
            <p:ph idx="4" type="subTitle"/>
          </p:nvPr>
        </p:nvSpPr>
        <p:spPr>
          <a:xfrm>
            <a:off x="4844406" y="3630300"/>
            <a:ext cx="31521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46"/>
          <p:cNvSpPr txBox="1"/>
          <p:nvPr>
            <p:ph idx="5" type="title"/>
          </p:nvPr>
        </p:nvSpPr>
        <p:spPr>
          <a:xfrm>
            <a:off x="4838700" y="2717711"/>
            <a:ext cx="31521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6_1_1">
    <p:bg>
      <p:bgPr>
        <a:solidFill>
          <a:schemeClr val="dk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7"/>
          <p:cNvSpPr/>
          <p:nvPr/>
        </p:nvSpPr>
        <p:spPr>
          <a:xfrm flipH="1">
            <a:off x="46" y="4851064"/>
            <a:ext cx="4467697" cy="287808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7"/>
          <p:cNvSpPr/>
          <p:nvPr/>
        </p:nvSpPr>
        <p:spPr>
          <a:xfrm flipH="1">
            <a:off x="0" y="4547649"/>
            <a:ext cx="9143996" cy="595795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7"/>
          <p:cNvSpPr/>
          <p:nvPr/>
        </p:nvSpPr>
        <p:spPr>
          <a:xfrm>
            <a:off x="1232100" y="718797"/>
            <a:ext cx="1781826" cy="112559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7"/>
          <p:cNvSpPr/>
          <p:nvPr/>
        </p:nvSpPr>
        <p:spPr>
          <a:xfrm>
            <a:off x="350084" y="39831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7"/>
          <p:cNvSpPr/>
          <p:nvPr/>
        </p:nvSpPr>
        <p:spPr>
          <a:xfrm>
            <a:off x="6848433" y="340500"/>
            <a:ext cx="1493235" cy="943410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7"/>
          <p:cNvSpPr/>
          <p:nvPr/>
        </p:nvSpPr>
        <p:spPr>
          <a:xfrm>
            <a:off x="8165389" y="1407427"/>
            <a:ext cx="634169" cy="40066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7"/>
          <p:cNvSpPr/>
          <p:nvPr/>
        </p:nvSpPr>
        <p:spPr>
          <a:xfrm>
            <a:off x="3971453" y="1283906"/>
            <a:ext cx="261716" cy="27718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7"/>
          <p:cNvSpPr txBox="1"/>
          <p:nvPr>
            <p:ph idx="1" type="subTitle"/>
          </p:nvPr>
        </p:nvSpPr>
        <p:spPr>
          <a:xfrm>
            <a:off x="872222" y="1949707"/>
            <a:ext cx="35061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47"/>
          <p:cNvSpPr txBox="1"/>
          <p:nvPr>
            <p:ph type="title"/>
          </p:nvPr>
        </p:nvSpPr>
        <p:spPr>
          <a:xfrm>
            <a:off x="872222" y="1101568"/>
            <a:ext cx="35061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23" name="Google Shape;623;p47"/>
          <p:cNvSpPr txBox="1"/>
          <p:nvPr>
            <p:ph idx="2" type="subTitle"/>
          </p:nvPr>
        </p:nvSpPr>
        <p:spPr>
          <a:xfrm>
            <a:off x="872222" y="3620557"/>
            <a:ext cx="35061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47"/>
          <p:cNvSpPr txBox="1"/>
          <p:nvPr>
            <p:ph idx="3" type="title"/>
          </p:nvPr>
        </p:nvSpPr>
        <p:spPr>
          <a:xfrm>
            <a:off x="872222" y="2772419"/>
            <a:ext cx="35061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25" name="Google Shape;625;p47"/>
          <p:cNvSpPr txBox="1"/>
          <p:nvPr>
            <p:ph idx="4" type="subTitle"/>
          </p:nvPr>
        </p:nvSpPr>
        <p:spPr>
          <a:xfrm>
            <a:off x="4765672" y="3620569"/>
            <a:ext cx="35061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47"/>
          <p:cNvSpPr txBox="1"/>
          <p:nvPr>
            <p:ph idx="5" type="title"/>
          </p:nvPr>
        </p:nvSpPr>
        <p:spPr>
          <a:xfrm>
            <a:off x="4765672" y="2773506"/>
            <a:ext cx="35061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27" name="Google Shape;627;p47"/>
          <p:cNvSpPr txBox="1"/>
          <p:nvPr>
            <p:ph idx="6" type="subTitle"/>
          </p:nvPr>
        </p:nvSpPr>
        <p:spPr>
          <a:xfrm>
            <a:off x="4765672" y="1948644"/>
            <a:ext cx="35061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47"/>
          <p:cNvSpPr txBox="1"/>
          <p:nvPr>
            <p:ph idx="7" type="title"/>
          </p:nvPr>
        </p:nvSpPr>
        <p:spPr>
          <a:xfrm>
            <a:off x="4765672" y="1101581"/>
            <a:ext cx="35061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and text 2">
  <p:cSld name="CUSTOM_7"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8"/>
          <p:cNvSpPr/>
          <p:nvPr/>
        </p:nvSpPr>
        <p:spPr>
          <a:xfrm>
            <a:off x="0" y="4961627"/>
            <a:ext cx="3397132" cy="181881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8"/>
          <p:cNvSpPr/>
          <p:nvPr/>
        </p:nvSpPr>
        <p:spPr>
          <a:xfrm flipH="1">
            <a:off x="3830701" y="4753075"/>
            <a:ext cx="5313299" cy="390427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8"/>
          <p:cNvSpPr/>
          <p:nvPr/>
        </p:nvSpPr>
        <p:spPr>
          <a:xfrm>
            <a:off x="2465525" y="4925099"/>
            <a:ext cx="6678206" cy="218402"/>
          </a:xfrm>
          <a:custGeom>
            <a:rect b="b" l="l" r="r" t="t"/>
            <a:pathLst>
              <a:path extrusionOk="0" h="11284" w="157756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8"/>
          <p:cNvSpPr/>
          <p:nvPr/>
        </p:nvSpPr>
        <p:spPr>
          <a:xfrm>
            <a:off x="1229700" y="436326"/>
            <a:ext cx="1248451" cy="788639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8"/>
          <p:cNvSpPr/>
          <p:nvPr/>
        </p:nvSpPr>
        <p:spPr>
          <a:xfrm>
            <a:off x="345078" y="254374"/>
            <a:ext cx="680461" cy="429908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8"/>
          <p:cNvSpPr/>
          <p:nvPr/>
        </p:nvSpPr>
        <p:spPr>
          <a:xfrm>
            <a:off x="5939226" y="750825"/>
            <a:ext cx="2026432" cy="1282519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8"/>
          <p:cNvSpPr/>
          <p:nvPr/>
        </p:nvSpPr>
        <p:spPr>
          <a:xfrm>
            <a:off x="8007579" y="883498"/>
            <a:ext cx="783319" cy="49489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8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38" name="Google Shape;638;p48"/>
          <p:cNvSpPr txBox="1"/>
          <p:nvPr>
            <p:ph idx="1" type="subTitle"/>
          </p:nvPr>
        </p:nvSpPr>
        <p:spPr>
          <a:xfrm>
            <a:off x="899050" y="1908625"/>
            <a:ext cx="21411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48"/>
          <p:cNvSpPr/>
          <p:nvPr/>
        </p:nvSpPr>
        <p:spPr>
          <a:xfrm>
            <a:off x="7940602" y="329108"/>
            <a:ext cx="443885" cy="28044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and text 3">
  <p:cSld name="CUSTOM_7_1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9"/>
          <p:cNvSpPr/>
          <p:nvPr/>
        </p:nvSpPr>
        <p:spPr>
          <a:xfrm>
            <a:off x="0" y="4961627"/>
            <a:ext cx="3397132" cy="181881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9"/>
          <p:cNvSpPr/>
          <p:nvPr/>
        </p:nvSpPr>
        <p:spPr>
          <a:xfrm flipH="1">
            <a:off x="3830701" y="4753075"/>
            <a:ext cx="5313299" cy="390427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9"/>
          <p:cNvSpPr/>
          <p:nvPr/>
        </p:nvSpPr>
        <p:spPr>
          <a:xfrm>
            <a:off x="2465525" y="4925099"/>
            <a:ext cx="6678206" cy="218402"/>
          </a:xfrm>
          <a:custGeom>
            <a:rect b="b" l="l" r="r" t="t"/>
            <a:pathLst>
              <a:path extrusionOk="0" h="11284" w="157756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9"/>
          <p:cNvSpPr/>
          <p:nvPr/>
        </p:nvSpPr>
        <p:spPr>
          <a:xfrm>
            <a:off x="1229700" y="436326"/>
            <a:ext cx="1248451" cy="788639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9"/>
          <p:cNvSpPr/>
          <p:nvPr/>
        </p:nvSpPr>
        <p:spPr>
          <a:xfrm>
            <a:off x="345078" y="254374"/>
            <a:ext cx="680461" cy="429908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9"/>
          <p:cNvSpPr/>
          <p:nvPr/>
        </p:nvSpPr>
        <p:spPr>
          <a:xfrm>
            <a:off x="5939226" y="750825"/>
            <a:ext cx="2026432" cy="1282519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8007579" y="883498"/>
            <a:ext cx="783319" cy="49489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9"/>
          <p:cNvSpPr txBox="1"/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9" name="Google Shape;649;p49"/>
          <p:cNvSpPr txBox="1"/>
          <p:nvPr>
            <p:ph idx="1" type="subTitle"/>
          </p:nvPr>
        </p:nvSpPr>
        <p:spPr>
          <a:xfrm>
            <a:off x="899050" y="1532825"/>
            <a:ext cx="5254500" cy="25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0" name="Google Shape;650;p49"/>
          <p:cNvSpPr/>
          <p:nvPr/>
        </p:nvSpPr>
        <p:spPr>
          <a:xfrm>
            <a:off x="7940602" y="329108"/>
            <a:ext cx="443885" cy="28044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"/>
          <p:cNvSpPr/>
          <p:nvPr/>
        </p:nvSpPr>
        <p:spPr>
          <a:xfrm>
            <a:off x="1860025" y="4608523"/>
            <a:ext cx="7283884" cy="534998"/>
          </a:xfrm>
          <a:custGeom>
            <a:rect b="b" l="l" r="r" t="t"/>
            <a:pathLst>
              <a:path extrusionOk="0" h="32597" w="129451">
                <a:moveTo>
                  <a:pt x="124299" y="0"/>
                </a:moveTo>
                <a:cubicBezTo>
                  <a:pt x="114383" y="0"/>
                  <a:pt x="105380" y="3761"/>
                  <a:pt x="99313" y="3761"/>
                </a:cubicBezTo>
                <a:cubicBezTo>
                  <a:pt x="98215" y="3761"/>
                  <a:pt x="97214" y="3638"/>
                  <a:pt x="96320" y="3347"/>
                </a:cubicBezTo>
                <a:cubicBezTo>
                  <a:pt x="92990" y="2269"/>
                  <a:pt x="90357" y="2158"/>
                  <a:pt x="87783" y="2158"/>
                </a:cubicBezTo>
                <a:cubicBezTo>
                  <a:pt x="87116" y="2158"/>
                  <a:pt x="86453" y="2166"/>
                  <a:pt x="85783" y="2166"/>
                </a:cubicBezTo>
                <a:cubicBezTo>
                  <a:pt x="83387" y="2166"/>
                  <a:pt x="80899" y="2070"/>
                  <a:pt x="77814" y="1199"/>
                </a:cubicBezTo>
                <a:cubicBezTo>
                  <a:pt x="75060" y="408"/>
                  <a:pt x="72628" y="83"/>
                  <a:pt x="70423" y="83"/>
                </a:cubicBezTo>
                <a:cubicBezTo>
                  <a:pt x="60378" y="83"/>
                  <a:pt x="55051" y="6819"/>
                  <a:pt x="45442" y="6819"/>
                </a:cubicBezTo>
                <a:cubicBezTo>
                  <a:pt x="43982" y="6819"/>
                  <a:pt x="42422" y="6663"/>
                  <a:pt x="40733" y="6305"/>
                </a:cubicBezTo>
                <a:cubicBezTo>
                  <a:pt x="37210" y="5551"/>
                  <a:pt x="34230" y="5157"/>
                  <a:pt x="31699" y="5157"/>
                </a:cubicBezTo>
                <a:cubicBezTo>
                  <a:pt x="28485" y="5157"/>
                  <a:pt x="25993" y="5792"/>
                  <a:pt x="24029" y="7136"/>
                </a:cubicBezTo>
                <a:cubicBezTo>
                  <a:pt x="23382" y="7598"/>
                  <a:pt x="22527" y="7691"/>
                  <a:pt x="21949" y="8199"/>
                </a:cubicBezTo>
                <a:cubicBezTo>
                  <a:pt x="20147" y="9816"/>
                  <a:pt x="19131" y="12312"/>
                  <a:pt x="18715" y="14645"/>
                </a:cubicBezTo>
                <a:cubicBezTo>
                  <a:pt x="18325" y="17070"/>
                  <a:pt x="16191" y="18804"/>
                  <a:pt x="13757" y="18804"/>
                </a:cubicBezTo>
                <a:cubicBezTo>
                  <a:pt x="13593" y="18804"/>
                  <a:pt x="13428" y="18797"/>
                  <a:pt x="13262" y="18781"/>
                </a:cubicBezTo>
                <a:cubicBezTo>
                  <a:pt x="12087" y="18665"/>
                  <a:pt x="10945" y="18596"/>
                  <a:pt x="9855" y="18596"/>
                </a:cubicBezTo>
                <a:cubicBezTo>
                  <a:pt x="4219" y="18596"/>
                  <a:pt x="1" y="20420"/>
                  <a:pt x="1" y="26867"/>
                </a:cubicBezTo>
                <a:cubicBezTo>
                  <a:pt x="1" y="28992"/>
                  <a:pt x="347" y="30933"/>
                  <a:pt x="1017" y="32597"/>
                </a:cubicBezTo>
                <a:lnTo>
                  <a:pt x="129451" y="32597"/>
                </a:lnTo>
                <a:lnTo>
                  <a:pt x="129451" y="367"/>
                </a:lnTo>
                <a:cubicBezTo>
                  <a:pt x="127713" y="110"/>
                  <a:pt x="125993" y="0"/>
                  <a:pt x="1242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0"/>
          <p:cNvSpPr/>
          <p:nvPr/>
        </p:nvSpPr>
        <p:spPr>
          <a:xfrm>
            <a:off x="1860025" y="4657223"/>
            <a:ext cx="3292737" cy="261170"/>
          </a:xfrm>
          <a:custGeom>
            <a:rect b="b" l="l" r="r" t="t"/>
            <a:pathLst>
              <a:path extrusionOk="0" h="25852" w="92240">
                <a:moveTo>
                  <a:pt x="47662" y="0"/>
                </a:moveTo>
                <a:cubicBezTo>
                  <a:pt x="46167" y="0"/>
                  <a:pt x="44671" y="161"/>
                  <a:pt x="43176" y="500"/>
                </a:cubicBezTo>
                <a:cubicBezTo>
                  <a:pt x="33014" y="2704"/>
                  <a:pt x="23443" y="10608"/>
                  <a:pt x="13388" y="13861"/>
                </a:cubicBezTo>
                <a:cubicBezTo>
                  <a:pt x="2984" y="17221"/>
                  <a:pt x="0" y="25851"/>
                  <a:pt x="0" y="25851"/>
                </a:cubicBezTo>
                <a:lnTo>
                  <a:pt x="92239" y="25851"/>
                </a:lnTo>
                <a:cubicBezTo>
                  <a:pt x="92239" y="25851"/>
                  <a:pt x="78340" y="10366"/>
                  <a:pt x="66699" y="5661"/>
                </a:cubicBezTo>
                <a:cubicBezTo>
                  <a:pt x="63769" y="4478"/>
                  <a:pt x="56940" y="1790"/>
                  <a:pt x="54225" y="984"/>
                </a:cubicBezTo>
                <a:cubicBezTo>
                  <a:pt x="52037" y="345"/>
                  <a:pt x="49850" y="0"/>
                  <a:pt x="476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50"/>
          <p:cNvSpPr/>
          <p:nvPr/>
        </p:nvSpPr>
        <p:spPr>
          <a:xfrm flipH="1">
            <a:off x="942" y="4781059"/>
            <a:ext cx="7642384" cy="362404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50"/>
          <p:cNvGrpSpPr/>
          <p:nvPr/>
        </p:nvGrpSpPr>
        <p:grpSpPr>
          <a:xfrm>
            <a:off x="456492" y="4397712"/>
            <a:ext cx="1802073" cy="757915"/>
            <a:chOff x="456506" y="4454146"/>
            <a:chExt cx="1639143" cy="689390"/>
          </a:xfrm>
        </p:grpSpPr>
        <p:sp>
          <p:nvSpPr>
            <p:cNvPr id="656" name="Google Shape;656;p50"/>
            <p:cNvSpPr/>
            <p:nvPr/>
          </p:nvSpPr>
          <p:spPr>
            <a:xfrm>
              <a:off x="1789865" y="4904274"/>
              <a:ext cx="57843" cy="162595"/>
            </a:xfrm>
            <a:custGeom>
              <a:rect b="b" l="l" r="r" t="t"/>
              <a:pathLst>
                <a:path extrusionOk="0" h="10975" w="3905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0"/>
            <p:cNvSpPr/>
            <p:nvPr/>
          </p:nvSpPr>
          <p:spPr>
            <a:xfrm>
              <a:off x="1831917" y="4873710"/>
              <a:ext cx="145444" cy="201040"/>
            </a:xfrm>
            <a:custGeom>
              <a:rect b="b" l="l" r="r" t="t"/>
              <a:pathLst>
                <a:path extrusionOk="0" h="13570" w="9819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800355" y="4785159"/>
              <a:ext cx="185749" cy="293530"/>
            </a:xfrm>
            <a:custGeom>
              <a:rect b="b" l="l" r="r" t="t"/>
              <a:pathLst>
                <a:path extrusionOk="0" h="19813" w="1254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566886" y="4683497"/>
              <a:ext cx="251457" cy="385116"/>
            </a:xfrm>
            <a:custGeom>
              <a:rect b="b" l="l" r="r" t="t"/>
              <a:pathLst>
                <a:path extrusionOk="0" h="25995" w="16976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0"/>
            <p:cNvSpPr/>
            <p:nvPr/>
          </p:nvSpPr>
          <p:spPr>
            <a:xfrm>
              <a:off x="664054" y="4764684"/>
              <a:ext cx="163693" cy="319263"/>
            </a:xfrm>
            <a:custGeom>
              <a:rect b="b" l="l" r="r" t="t"/>
              <a:pathLst>
                <a:path extrusionOk="0" h="21550" w="11051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0"/>
            <p:cNvSpPr/>
            <p:nvPr/>
          </p:nvSpPr>
          <p:spPr>
            <a:xfrm>
              <a:off x="814160" y="4867739"/>
              <a:ext cx="99807" cy="205040"/>
            </a:xfrm>
            <a:custGeom>
              <a:rect b="b" l="l" r="r" t="t"/>
              <a:pathLst>
                <a:path extrusionOk="0" h="13840" w="6738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0"/>
            <p:cNvSpPr/>
            <p:nvPr/>
          </p:nvSpPr>
          <p:spPr>
            <a:xfrm flipH="1">
              <a:off x="1172920" y="4592234"/>
              <a:ext cx="252305" cy="398687"/>
            </a:xfrm>
            <a:custGeom>
              <a:rect b="b" l="l" r="r" t="t"/>
              <a:pathLst>
                <a:path extrusionOk="0" h="19813" w="1254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0"/>
            <p:cNvSpPr/>
            <p:nvPr/>
          </p:nvSpPr>
          <p:spPr>
            <a:xfrm flipH="1">
              <a:off x="1400804" y="4454146"/>
              <a:ext cx="341557" cy="523084"/>
            </a:xfrm>
            <a:custGeom>
              <a:rect b="b" l="l" r="r" t="t"/>
              <a:pathLst>
                <a:path extrusionOk="0" h="25995" w="16976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0"/>
            <p:cNvSpPr/>
            <p:nvPr/>
          </p:nvSpPr>
          <p:spPr>
            <a:xfrm flipH="1">
              <a:off x="1388026" y="4564423"/>
              <a:ext cx="222346" cy="433640"/>
            </a:xfrm>
            <a:custGeom>
              <a:rect b="b" l="l" r="r" t="t"/>
              <a:pathLst>
                <a:path extrusionOk="0" h="21550" w="11051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0"/>
            <p:cNvSpPr/>
            <p:nvPr/>
          </p:nvSpPr>
          <p:spPr>
            <a:xfrm flipH="1">
              <a:off x="1270904" y="4704402"/>
              <a:ext cx="135569" cy="278495"/>
            </a:xfrm>
            <a:custGeom>
              <a:rect b="b" l="l" r="r" t="t"/>
              <a:pathLst>
                <a:path extrusionOk="0" h="13840" w="6738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456506" y="4894466"/>
              <a:ext cx="1638722" cy="249070"/>
            </a:xfrm>
            <a:custGeom>
              <a:rect b="b" l="l" r="r" t="t"/>
              <a:pathLst>
                <a:path extrusionOk="0" h="16812" w="110631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1409652" y="4893874"/>
              <a:ext cx="685997" cy="249233"/>
            </a:xfrm>
            <a:custGeom>
              <a:rect b="b" l="l" r="r" t="t"/>
              <a:pathLst>
                <a:path extrusionOk="0" h="16823" w="46312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0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51"/>
          <p:cNvGrpSpPr/>
          <p:nvPr/>
        </p:nvGrpSpPr>
        <p:grpSpPr>
          <a:xfrm flipH="1">
            <a:off x="3062686" y="3829749"/>
            <a:ext cx="3391103" cy="1313742"/>
            <a:chOff x="2189450" y="2220300"/>
            <a:chExt cx="3202175" cy="1240550"/>
          </a:xfrm>
        </p:grpSpPr>
        <p:sp>
          <p:nvSpPr>
            <p:cNvPr id="670" name="Google Shape;670;p51"/>
            <p:cNvSpPr/>
            <p:nvPr/>
          </p:nvSpPr>
          <p:spPr>
            <a:xfrm>
              <a:off x="2189450" y="2220300"/>
              <a:ext cx="3202175" cy="1240550"/>
            </a:xfrm>
            <a:custGeom>
              <a:rect b="b" l="l" r="r" t="t"/>
              <a:pathLst>
                <a:path extrusionOk="0" h="49622" w="128087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2189450" y="2220350"/>
              <a:ext cx="3202175" cy="1240500"/>
            </a:xfrm>
            <a:custGeom>
              <a:rect b="b" l="l" r="r" t="t"/>
              <a:pathLst>
                <a:path extrusionOk="0" h="49620" w="128087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51"/>
          <p:cNvGrpSpPr/>
          <p:nvPr/>
        </p:nvGrpSpPr>
        <p:grpSpPr>
          <a:xfrm flipH="1">
            <a:off x="4708478" y="3471522"/>
            <a:ext cx="4309167" cy="1669408"/>
            <a:chOff x="2189450" y="2220300"/>
            <a:chExt cx="3202175" cy="1240550"/>
          </a:xfrm>
        </p:grpSpPr>
        <p:sp>
          <p:nvSpPr>
            <p:cNvPr id="673" name="Google Shape;673;p51"/>
            <p:cNvSpPr/>
            <p:nvPr/>
          </p:nvSpPr>
          <p:spPr>
            <a:xfrm>
              <a:off x="2189450" y="2220300"/>
              <a:ext cx="3202175" cy="1240550"/>
            </a:xfrm>
            <a:custGeom>
              <a:rect b="b" l="l" r="r" t="t"/>
              <a:pathLst>
                <a:path extrusionOk="0" h="49622" w="128087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2189450" y="2220350"/>
              <a:ext cx="3202175" cy="1240500"/>
            </a:xfrm>
            <a:custGeom>
              <a:rect b="b" l="l" r="r" t="t"/>
              <a:pathLst>
                <a:path extrusionOk="0" h="49620" w="128087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" name="Google Shape;675;p51"/>
          <p:cNvSpPr/>
          <p:nvPr/>
        </p:nvSpPr>
        <p:spPr>
          <a:xfrm flipH="1">
            <a:off x="46" y="4851064"/>
            <a:ext cx="4467697" cy="287808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1"/>
          <p:cNvSpPr/>
          <p:nvPr/>
        </p:nvSpPr>
        <p:spPr>
          <a:xfrm flipH="1">
            <a:off x="0" y="4547649"/>
            <a:ext cx="9143996" cy="595795"/>
          </a:xfrm>
          <a:custGeom>
            <a:rect b="b" l="l" r="r" t="t"/>
            <a:pathLst>
              <a:path extrusionOk="0" h="28713" w="22959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1"/>
          <p:cNvSpPr/>
          <p:nvPr/>
        </p:nvSpPr>
        <p:spPr>
          <a:xfrm>
            <a:off x="1232100" y="718797"/>
            <a:ext cx="1781826" cy="112559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1"/>
          <p:cNvSpPr/>
          <p:nvPr/>
        </p:nvSpPr>
        <p:spPr>
          <a:xfrm>
            <a:off x="350084" y="398311"/>
            <a:ext cx="1035607" cy="65428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51"/>
          <p:cNvSpPr/>
          <p:nvPr/>
        </p:nvSpPr>
        <p:spPr>
          <a:xfrm>
            <a:off x="6848433" y="340500"/>
            <a:ext cx="1493235" cy="943410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8165389" y="1407427"/>
            <a:ext cx="634169" cy="400661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1"/>
          <p:cNvSpPr/>
          <p:nvPr/>
        </p:nvSpPr>
        <p:spPr>
          <a:xfrm>
            <a:off x="6360175" y="1283907"/>
            <a:ext cx="438726" cy="277182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51"/>
          <p:cNvGrpSpPr/>
          <p:nvPr/>
        </p:nvGrpSpPr>
        <p:grpSpPr>
          <a:xfrm>
            <a:off x="893066" y="3907831"/>
            <a:ext cx="1186803" cy="1014012"/>
            <a:chOff x="6771225" y="2829938"/>
            <a:chExt cx="1528400" cy="1305875"/>
          </a:xfrm>
        </p:grpSpPr>
        <p:sp>
          <p:nvSpPr>
            <p:cNvPr id="683" name="Google Shape;683;p51"/>
            <p:cNvSpPr/>
            <p:nvPr/>
          </p:nvSpPr>
          <p:spPr>
            <a:xfrm>
              <a:off x="6771225" y="3808963"/>
              <a:ext cx="202000" cy="262950"/>
            </a:xfrm>
            <a:custGeom>
              <a:rect b="b" l="l" r="r" t="t"/>
              <a:pathLst>
                <a:path extrusionOk="0" h="10518" w="8080">
                  <a:moveTo>
                    <a:pt x="4055" y="0"/>
                  </a:moveTo>
                  <a:cubicBezTo>
                    <a:pt x="2028" y="0"/>
                    <a:pt x="1" y="2850"/>
                    <a:pt x="1" y="5141"/>
                  </a:cubicBezTo>
                  <a:cubicBezTo>
                    <a:pt x="1" y="7345"/>
                    <a:pt x="1793" y="8285"/>
                    <a:pt x="3673" y="8373"/>
                  </a:cubicBezTo>
                  <a:lnTo>
                    <a:pt x="3673" y="10517"/>
                  </a:lnTo>
                  <a:lnTo>
                    <a:pt x="4231" y="10517"/>
                  </a:lnTo>
                  <a:lnTo>
                    <a:pt x="4114" y="8402"/>
                  </a:lnTo>
                  <a:cubicBezTo>
                    <a:pt x="6141" y="8373"/>
                    <a:pt x="8080" y="7374"/>
                    <a:pt x="8080" y="5083"/>
                  </a:cubicBezTo>
                  <a:cubicBezTo>
                    <a:pt x="8080" y="2791"/>
                    <a:pt x="6082" y="0"/>
                    <a:pt x="4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1"/>
            <p:cNvSpPr/>
            <p:nvPr/>
          </p:nvSpPr>
          <p:spPr>
            <a:xfrm>
              <a:off x="7897875" y="3619463"/>
              <a:ext cx="328300" cy="504600"/>
            </a:xfrm>
            <a:custGeom>
              <a:rect b="b" l="l" r="r" t="t"/>
              <a:pathLst>
                <a:path extrusionOk="0" h="20184" w="13132">
                  <a:moveTo>
                    <a:pt x="6551" y="1"/>
                  </a:moveTo>
                  <a:cubicBezTo>
                    <a:pt x="3261" y="1"/>
                    <a:pt x="0" y="4642"/>
                    <a:pt x="0" y="8403"/>
                  </a:cubicBezTo>
                  <a:cubicBezTo>
                    <a:pt x="0" y="11928"/>
                    <a:pt x="2850" y="13485"/>
                    <a:pt x="5934" y="13661"/>
                  </a:cubicBezTo>
                  <a:lnTo>
                    <a:pt x="5729" y="20183"/>
                  </a:lnTo>
                  <a:lnTo>
                    <a:pt x="7227" y="18891"/>
                  </a:lnTo>
                  <a:lnTo>
                    <a:pt x="6757" y="13661"/>
                  </a:lnTo>
                  <a:cubicBezTo>
                    <a:pt x="9988" y="13603"/>
                    <a:pt x="13132" y="11987"/>
                    <a:pt x="13132" y="8315"/>
                  </a:cubicBezTo>
                  <a:cubicBezTo>
                    <a:pt x="13132" y="4525"/>
                    <a:pt x="9871" y="1"/>
                    <a:pt x="6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7318400" y="2829938"/>
              <a:ext cx="981225" cy="1021650"/>
            </a:xfrm>
            <a:custGeom>
              <a:rect b="b" l="l" r="r" t="t"/>
              <a:pathLst>
                <a:path extrusionOk="0" h="40866" w="39249">
                  <a:moveTo>
                    <a:pt x="19624" y="1"/>
                  </a:moveTo>
                  <a:cubicBezTo>
                    <a:pt x="9724" y="1"/>
                    <a:pt x="0" y="13779"/>
                    <a:pt x="0" y="25089"/>
                  </a:cubicBezTo>
                  <a:cubicBezTo>
                    <a:pt x="0" y="36370"/>
                    <a:pt x="9724" y="40865"/>
                    <a:pt x="19624" y="40865"/>
                  </a:cubicBezTo>
                  <a:cubicBezTo>
                    <a:pt x="29525" y="40865"/>
                    <a:pt x="39249" y="36077"/>
                    <a:pt x="39249" y="24796"/>
                  </a:cubicBezTo>
                  <a:cubicBezTo>
                    <a:pt x="39249" y="13485"/>
                    <a:pt x="29495" y="1"/>
                    <a:pt x="19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7318400" y="3055413"/>
              <a:ext cx="907775" cy="795425"/>
            </a:xfrm>
            <a:custGeom>
              <a:rect b="b" l="l" r="r" t="t"/>
              <a:pathLst>
                <a:path extrusionOk="0" h="31817" w="36311">
                  <a:moveTo>
                    <a:pt x="5582" y="1"/>
                  </a:moveTo>
                  <a:cubicBezTo>
                    <a:pt x="2204" y="4731"/>
                    <a:pt x="0" y="10665"/>
                    <a:pt x="0" y="16041"/>
                  </a:cubicBezTo>
                  <a:cubicBezTo>
                    <a:pt x="0" y="27322"/>
                    <a:pt x="9724" y="31817"/>
                    <a:pt x="19624" y="31817"/>
                  </a:cubicBezTo>
                  <a:cubicBezTo>
                    <a:pt x="26176" y="31817"/>
                    <a:pt x="32668" y="29731"/>
                    <a:pt x="36311" y="25001"/>
                  </a:cubicBezTo>
                  <a:lnTo>
                    <a:pt x="36311" y="25001"/>
                  </a:lnTo>
                  <a:cubicBezTo>
                    <a:pt x="35800" y="25025"/>
                    <a:pt x="35288" y="25036"/>
                    <a:pt x="34778" y="25036"/>
                  </a:cubicBezTo>
                  <a:cubicBezTo>
                    <a:pt x="32735" y="25036"/>
                    <a:pt x="30700" y="24848"/>
                    <a:pt x="28702" y="24472"/>
                  </a:cubicBezTo>
                  <a:cubicBezTo>
                    <a:pt x="24354" y="23591"/>
                    <a:pt x="20506" y="21535"/>
                    <a:pt x="16980" y="18861"/>
                  </a:cubicBezTo>
                  <a:cubicBezTo>
                    <a:pt x="13631" y="16364"/>
                    <a:pt x="9754" y="13632"/>
                    <a:pt x="7580" y="9930"/>
                  </a:cubicBezTo>
                  <a:cubicBezTo>
                    <a:pt x="5729" y="6787"/>
                    <a:pt x="5611" y="3438"/>
                    <a:pt x="55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7438850" y="2901188"/>
              <a:ext cx="740325" cy="1211125"/>
            </a:xfrm>
            <a:custGeom>
              <a:rect b="b" l="l" r="r" t="t"/>
              <a:pathLst>
                <a:path extrusionOk="0" h="48445" w="29613">
                  <a:moveTo>
                    <a:pt x="14748" y="1"/>
                  </a:moveTo>
                  <a:lnTo>
                    <a:pt x="13954" y="882"/>
                  </a:lnTo>
                  <a:lnTo>
                    <a:pt x="13367" y="16305"/>
                  </a:lnTo>
                  <a:lnTo>
                    <a:pt x="9078" y="12515"/>
                  </a:lnTo>
                  <a:lnTo>
                    <a:pt x="8813" y="5024"/>
                  </a:lnTo>
                  <a:lnTo>
                    <a:pt x="8520" y="5024"/>
                  </a:lnTo>
                  <a:lnTo>
                    <a:pt x="8167" y="11663"/>
                  </a:lnTo>
                  <a:lnTo>
                    <a:pt x="1616" y="7786"/>
                  </a:lnTo>
                  <a:lnTo>
                    <a:pt x="1616" y="8285"/>
                  </a:lnTo>
                  <a:lnTo>
                    <a:pt x="7462" y="12750"/>
                  </a:lnTo>
                  <a:lnTo>
                    <a:pt x="1293" y="13984"/>
                  </a:lnTo>
                  <a:lnTo>
                    <a:pt x="1263" y="14572"/>
                  </a:lnTo>
                  <a:lnTo>
                    <a:pt x="8549" y="13426"/>
                  </a:lnTo>
                  <a:lnTo>
                    <a:pt x="13367" y="17745"/>
                  </a:lnTo>
                  <a:lnTo>
                    <a:pt x="13132" y="30348"/>
                  </a:lnTo>
                  <a:lnTo>
                    <a:pt x="6581" y="26734"/>
                  </a:lnTo>
                  <a:lnTo>
                    <a:pt x="5934" y="20624"/>
                  </a:lnTo>
                  <a:lnTo>
                    <a:pt x="5582" y="20624"/>
                  </a:lnTo>
                  <a:lnTo>
                    <a:pt x="5758" y="26029"/>
                  </a:lnTo>
                  <a:lnTo>
                    <a:pt x="1087" y="23033"/>
                  </a:lnTo>
                  <a:lnTo>
                    <a:pt x="1528" y="24120"/>
                  </a:lnTo>
                  <a:lnTo>
                    <a:pt x="5024" y="26999"/>
                  </a:lnTo>
                  <a:lnTo>
                    <a:pt x="0" y="29349"/>
                  </a:lnTo>
                  <a:lnTo>
                    <a:pt x="0" y="29878"/>
                  </a:lnTo>
                  <a:lnTo>
                    <a:pt x="5846" y="27733"/>
                  </a:lnTo>
                  <a:lnTo>
                    <a:pt x="13132" y="32580"/>
                  </a:lnTo>
                  <a:lnTo>
                    <a:pt x="13132" y="48444"/>
                  </a:lnTo>
                  <a:lnTo>
                    <a:pt x="15835" y="48444"/>
                  </a:lnTo>
                  <a:lnTo>
                    <a:pt x="14806" y="31699"/>
                  </a:lnTo>
                  <a:lnTo>
                    <a:pt x="20535" y="28350"/>
                  </a:lnTo>
                  <a:lnTo>
                    <a:pt x="28614" y="30906"/>
                  </a:lnTo>
                  <a:lnTo>
                    <a:pt x="28819" y="30612"/>
                  </a:lnTo>
                  <a:lnTo>
                    <a:pt x="21593" y="27469"/>
                  </a:lnTo>
                  <a:lnTo>
                    <a:pt x="27821" y="22944"/>
                  </a:lnTo>
                  <a:lnTo>
                    <a:pt x="26910" y="22944"/>
                  </a:lnTo>
                  <a:lnTo>
                    <a:pt x="20799" y="26999"/>
                  </a:lnTo>
                  <a:lnTo>
                    <a:pt x="20153" y="21505"/>
                  </a:lnTo>
                  <a:lnTo>
                    <a:pt x="19712" y="22239"/>
                  </a:lnTo>
                  <a:lnTo>
                    <a:pt x="19801" y="27557"/>
                  </a:lnTo>
                  <a:lnTo>
                    <a:pt x="14806" y="30083"/>
                  </a:lnTo>
                  <a:lnTo>
                    <a:pt x="14395" y="21799"/>
                  </a:lnTo>
                  <a:lnTo>
                    <a:pt x="21416" y="17275"/>
                  </a:lnTo>
                  <a:lnTo>
                    <a:pt x="29613" y="17803"/>
                  </a:lnTo>
                  <a:lnTo>
                    <a:pt x="29613" y="17363"/>
                  </a:lnTo>
                  <a:lnTo>
                    <a:pt x="22768" y="16217"/>
                  </a:lnTo>
                  <a:lnTo>
                    <a:pt x="29084" y="11517"/>
                  </a:lnTo>
                  <a:lnTo>
                    <a:pt x="29084" y="10606"/>
                  </a:lnTo>
                  <a:lnTo>
                    <a:pt x="22239" y="15747"/>
                  </a:lnTo>
                  <a:lnTo>
                    <a:pt x="23502" y="8902"/>
                  </a:lnTo>
                  <a:lnTo>
                    <a:pt x="22826" y="9196"/>
                  </a:lnTo>
                  <a:lnTo>
                    <a:pt x="20887" y="16393"/>
                  </a:lnTo>
                  <a:lnTo>
                    <a:pt x="14307" y="20154"/>
                  </a:lnTo>
                  <a:lnTo>
                    <a:pt x="14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7779625" y="2901188"/>
              <a:ext cx="399550" cy="1211125"/>
            </a:xfrm>
            <a:custGeom>
              <a:rect b="b" l="l" r="r" t="t"/>
              <a:pathLst>
                <a:path extrusionOk="0" h="48445" w="15982">
                  <a:moveTo>
                    <a:pt x="1117" y="1"/>
                  </a:moveTo>
                  <a:lnTo>
                    <a:pt x="882" y="265"/>
                  </a:lnTo>
                  <a:lnTo>
                    <a:pt x="882" y="412"/>
                  </a:lnTo>
                  <a:cubicBezTo>
                    <a:pt x="882" y="3732"/>
                    <a:pt x="852" y="7110"/>
                    <a:pt x="705" y="10459"/>
                  </a:cubicBezTo>
                  <a:cubicBezTo>
                    <a:pt x="529" y="13691"/>
                    <a:pt x="558" y="17010"/>
                    <a:pt x="206" y="20242"/>
                  </a:cubicBezTo>
                  <a:cubicBezTo>
                    <a:pt x="0" y="22181"/>
                    <a:pt x="265" y="48444"/>
                    <a:pt x="265" y="48444"/>
                  </a:cubicBezTo>
                  <a:lnTo>
                    <a:pt x="2204" y="48444"/>
                  </a:lnTo>
                  <a:lnTo>
                    <a:pt x="1175" y="31699"/>
                  </a:lnTo>
                  <a:lnTo>
                    <a:pt x="6875" y="28350"/>
                  </a:lnTo>
                  <a:lnTo>
                    <a:pt x="14953" y="30935"/>
                  </a:lnTo>
                  <a:lnTo>
                    <a:pt x="15159" y="30641"/>
                  </a:lnTo>
                  <a:lnTo>
                    <a:pt x="7962" y="27469"/>
                  </a:lnTo>
                  <a:lnTo>
                    <a:pt x="14160" y="22974"/>
                  </a:lnTo>
                  <a:lnTo>
                    <a:pt x="13250" y="22974"/>
                  </a:lnTo>
                  <a:lnTo>
                    <a:pt x="7139" y="27028"/>
                  </a:lnTo>
                  <a:lnTo>
                    <a:pt x="6493" y="21505"/>
                  </a:lnTo>
                  <a:lnTo>
                    <a:pt x="6052" y="22239"/>
                  </a:lnTo>
                  <a:lnTo>
                    <a:pt x="6140" y="27557"/>
                  </a:lnTo>
                  <a:lnTo>
                    <a:pt x="1175" y="30054"/>
                  </a:lnTo>
                  <a:lnTo>
                    <a:pt x="764" y="21769"/>
                  </a:lnTo>
                  <a:lnTo>
                    <a:pt x="7785" y="17275"/>
                  </a:lnTo>
                  <a:lnTo>
                    <a:pt x="15982" y="17803"/>
                  </a:lnTo>
                  <a:lnTo>
                    <a:pt x="15982" y="17363"/>
                  </a:lnTo>
                  <a:lnTo>
                    <a:pt x="9137" y="16217"/>
                  </a:lnTo>
                  <a:lnTo>
                    <a:pt x="15453" y="11517"/>
                  </a:lnTo>
                  <a:lnTo>
                    <a:pt x="15453" y="10606"/>
                  </a:lnTo>
                  <a:lnTo>
                    <a:pt x="8608" y="15747"/>
                  </a:lnTo>
                  <a:lnTo>
                    <a:pt x="9871" y="8931"/>
                  </a:lnTo>
                  <a:lnTo>
                    <a:pt x="9195" y="9196"/>
                  </a:lnTo>
                  <a:lnTo>
                    <a:pt x="7256" y="16393"/>
                  </a:lnTo>
                  <a:lnTo>
                    <a:pt x="676" y="20183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6847625" y="3176613"/>
              <a:ext cx="734450" cy="764575"/>
            </a:xfrm>
            <a:custGeom>
              <a:rect b="b" l="l" r="r" t="t"/>
              <a:pathLst>
                <a:path extrusionOk="0" h="30583" w="29378">
                  <a:moveTo>
                    <a:pt x="14689" y="0"/>
                  </a:moveTo>
                  <a:cubicBezTo>
                    <a:pt x="7286" y="0"/>
                    <a:pt x="0" y="10106"/>
                    <a:pt x="0" y="18537"/>
                  </a:cubicBezTo>
                  <a:cubicBezTo>
                    <a:pt x="0" y="26969"/>
                    <a:pt x="7286" y="30582"/>
                    <a:pt x="14689" y="30582"/>
                  </a:cubicBezTo>
                  <a:cubicBezTo>
                    <a:pt x="22092" y="30582"/>
                    <a:pt x="29378" y="27204"/>
                    <a:pt x="29378" y="18743"/>
                  </a:cubicBezTo>
                  <a:cubicBezTo>
                    <a:pt x="29378" y="10312"/>
                    <a:pt x="22092" y="0"/>
                    <a:pt x="14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6901975" y="3345513"/>
              <a:ext cx="679375" cy="595675"/>
            </a:xfrm>
            <a:custGeom>
              <a:rect b="b" l="l" r="r" t="t"/>
              <a:pathLst>
                <a:path extrusionOk="0" h="23827" w="27175">
                  <a:moveTo>
                    <a:pt x="23032" y="1"/>
                  </a:moveTo>
                  <a:cubicBezTo>
                    <a:pt x="23003" y="2557"/>
                    <a:pt x="22885" y="5083"/>
                    <a:pt x="21534" y="7434"/>
                  </a:cubicBezTo>
                  <a:cubicBezTo>
                    <a:pt x="19918" y="10195"/>
                    <a:pt x="16980" y="12222"/>
                    <a:pt x="14483" y="14102"/>
                  </a:cubicBezTo>
                  <a:cubicBezTo>
                    <a:pt x="11869" y="16100"/>
                    <a:pt x="8990" y="17628"/>
                    <a:pt x="5729" y="18303"/>
                  </a:cubicBezTo>
                  <a:cubicBezTo>
                    <a:pt x="4205" y="18589"/>
                    <a:pt x="2643" y="18739"/>
                    <a:pt x="1090" y="18739"/>
                  </a:cubicBezTo>
                  <a:cubicBezTo>
                    <a:pt x="726" y="18739"/>
                    <a:pt x="363" y="18731"/>
                    <a:pt x="0" y="18714"/>
                  </a:cubicBezTo>
                  <a:lnTo>
                    <a:pt x="0" y="18714"/>
                  </a:lnTo>
                  <a:cubicBezTo>
                    <a:pt x="2732" y="22240"/>
                    <a:pt x="7580" y="23826"/>
                    <a:pt x="12486" y="23826"/>
                  </a:cubicBezTo>
                  <a:cubicBezTo>
                    <a:pt x="19918" y="23826"/>
                    <a:pt x="27174" y="20448"/>
                    <a:pt x="27174" y="11987"/>
                  </a:cubicBezTo>
                  <a:cubicBezTo>
                    <a:pt x="27174" y="7992"/>
                    <a:pt x="25529" y="3556"/>
                    <a:pt x="23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6937950" y="3229488"/>
              <a:ext cx="553800" cy="906325"/>
            </a:xfrm>
            <a:custGeom>
              <a:rect b="b" l="l" r="r" t="t"/>
              <a:pathLst>
                <a:path extrusionOk="0" h="36253" w="22152">
                  <a:moveTo>
                    <a:pt x="11105" y="0"/>
                  </a:moveTo>
                  <a:lnTo>
                    <a:pt x="11458" y="15100"/>
                  </a:lnTo>
                  <a:lnTo>
                    <a:pt x="652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383" y="7962"/>
                  </a:lnTo>
                  <a:lnTo>
                    <a:pt x="383" y="8637"/>
                  </a:lnTo>
                  <a:lnTo>
                    <a:pt x="5112" y="1213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51" y="16099"/>
                  </a:lnTo>
                  <a:lnTo>
                    <a:pt x="6581" y="20212"/>
                  </a:lnTo>
                  <a:lnTo>
                    <a:pt x="1998" y="17186"/>
                  </a:lnTo>
                  <a:lnTo>
                    <a:pt x="1323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20"/>
                  </a:lnTo>
                  <a:lnTo>
                    <a:pt x="6787" y="21240"/>
                  </a:lnTo>
                  <a:lnTo>
                    <a:pt x="11076" y="23708"/>
                  </a:lnTo>
                  <a:lnTo>
                    <a:pt x="10312" y="36252"/>
                  </a:lnTo>
                  <a:lnTo>
                    <a:pt x="12310" y="36252"/>
                  </a:lnTo>
                  <a:lnTo>
                    <a:pt x="12310" y="24384"/>
                  </a:lnTo>
                  <a:lnTo>
                    <a:pt x="17774" y="20741"/>
                  </a:lnTo>
                  <a:lnTo>
                    <a:pt x="22151" y="22357"/>
                  </a:lnTo>
                  <a:lnTo>
                    <a:pt x="22151" y="21975"/>
                  </a:lnTo>
                  <a:lnTo>
                    <a:pt x="18391" y="20212"/>
                  </a:lnTo>
                  <a:lnTo>
                    <a:pt x="21006" y="18068"/>
                  </a:lnTo>
                  <a:lnTo>
                    <a:pt x="21329" y="17245"/>
                  </a:lnTo>
                  <a:lnTo>
                    <a:pt x="17833" y="19478"/>
                  </a:lnTo>
                  <a:lnTo>
                    <a:pt x="17980" y="15424"/>
                  </a:lnTo>
                  <a:lnTo>
                    <a:pt x="17686" y="15424"/>
                  </a:lnTo>
                  <a:lnTo>
                    <a:pt x="17245" y="20006"/>
                  </a:lnTo>
                  <a:lnTo>
                    <a:pt x="12310" y="22709"/>
                  </a:lnTo>
                  <a:lnTo>
                    <a:pt x="12134" y="13279"/>
                  </a:lnTo>
                  <a:lnTo>
                    <a:pt x="15747" y="10047"/>
                  </a:lnTo>
                  <a:lnTo>
                    <a:pt x="21211" y="10929"/>
                  </a:lnTo>
                  <a:lnTo>
                    <a:pt x="21182" y="10488"/>
                  </a:lnTo>
                  <a:lnTo>
                    <a:pt x="16570" y="9548"/>
                  </a:lnTo>
                  <a:lnTo>
                    <a:pt x="20947" y="6199"/>
                  </a:lnTo>
                  <a:lnTo>
                    <a:pt x="20947" y="5817"/>
                  </a:lnTo>
                  <a:lnTo>
                    <a:pt x="16041" y="8725"/>
                  </a:lnTo>
                  <a:lnTo>
                    <a:pt x="15776" y="3790"/>
                  </a:lnTo>
                  <a:lnTo>
                    <a:pt x="15541" y="3790"/>
                  </a:lnTo>
                  <a:lnTo>
                    <a:pt x="15336" y="9372"/>
                  </a:lnTo>
                  <a:lnTo>
                    <a:pt x="12134" y="12221"/>
                  </a:lnTo>
                  <a:lnTo>
                    <a:pt x="11722" y="676"/>
                  </a:lnTo>
                  <a:lnTo>
                    <a:pt x="11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6937950" y="3229488"/>
              <a:ext cx="298950" cy="906325"/>
            </a:xfrm>
            <a:custGeom>
              <a:rect b="b" l="l" r="r" t="t"/>
              <a:pathLst>
                <a:path extrusionOk="0" h="36253" w="11958">
                  <a:moveTo>
                    <a:pt x="11105" y="0"/>
                  </a:moveTo>
                  <a:lnTo>
                    <a:pt x="11458" y="15100"/>
                  </a:lnTo>
                  <a:lnTo>
                    <a:pt x="11458" y="15100"/>
                  </a:lnTo>
                  <a:lnTo>
                    <a:pt x="655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412" y="7962"/>
                  </a:lnTo>
                  <a:lnTo>
                    <a:pt x="412" y="8637"/>
                  </a:lnTo>
                  <a:lnTo>
                    <a:pt x="5142" y="1216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81" y="16129"/>
                  </a:lnTo>
                  <a:lnTo>
                    <a:pt x="6611" y="20241"/>
                  </a:lnTo>
                  <a:lnTo>
                    <a:pt x="2028" y="17186"/>
                  </a:lnTo>
                  <a:lnTo>
                    <a:pt x="1352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50"/>
                  </a:lnTo>
                  <a:lnTo>
                    <a:pt x="6787" y="21240"/>
                  </a:lnTo>
                  <a:lnTo>
                    <a:pt x="11076" y="23737"/>
                  </a:lnTo>
                  <a:lnTo>
                    <a:pt x="10312" y="36252"/>
                  </a:lnTo>
                  <a:lnTo>
                    <a:pt x="11752" y="36252"/>
                  </a:lnTo>
                  <a:cubicBezTo>
                    <a:pt x="11752" y="36252"/>
                    <a:pt x="11957" y="16599"/>
                    <a:pt x="11810" y="15159"/>
                  </a:cubicBezTo>
                  <a:cubicBezTo>
                    <a:pt x="11517" y="12721"/>
                    <a:pt x="11546" y="10253"/>
                    <a:pt x="11429" y="7815"/>
                  </a:cubicBezTo>
                  <a:cubicBezTo>
                    <a:pt x="11282" y="5318"/>
                    <a:pt x="11282" y="2791"/>
                    <a:pt x="11282" y="294"/>
                  </a:cubicBezTo>
                  <a:cubicBezTo>
                    <a:pt x="11282" y="265"/>
                    <a:pt x="11282" y="235"/>
                    <a:pt x="11282" y="206"/>
                  </a:cubicBezTo>
                  <a:lnTo>
                    <a:pt x="11105" y="0"/>
                  </a:lnTo>
                  <a:close/>
                </a:path>
              </a:pathLst>
            </a:custGeom>
            <a:solidFill>
              <a:srgbClr val="442E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2"/>
          <p:cNvSpPr/>
          <p:nvPr/>
        </p:nvSpPr>
        <p:spPr>
          <a:xfrm flipH="1">
            <a:off x="7443034" y="382628"/>
            <a:ext cx="1458433" cy="921304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2"/>
          <p:cNvSpPr/>
          <p:nvPr/>
        </p:nvSpPr>
        <p:spPr>
          <a:xfrm flipH="1">
            <a:off x="6497828" y="270474"/>
            <a:ext cx="815025" cy="514924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2"/>
          <p:cNvSpPr/>
          <p:nvPr/>
        </p:nvSpPr>
        <p:spPr>
          <a:xfrm flipH="1">
            <a:off x="242538" y="428275"/>
            <a:ext cx="1781817" cy="1127703"/>
          </a:xfrm>
          <a:custGeom>
            <a:rect b="b" l="l" r="r" t="t"/>
            <a:pathLst>
              <a:path extrusionOk="0" h="16173" w="25554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2"/>
          <p:cNvSpPr/>
          <p:nvPr/>
        </p:nvSpPr>
        <p:spPr>
          <a:xfrm flipH="1">
            <a:off x="1853279" y="356038"/>
            <a:ext cx="544163" cy="343796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2"/>
          <p:cNvSpPr/>
          <p:nvPr/>
        </p:nvSpPr>
        <p:spPr>
          <a:xfrm flipH="1">
            <a:off x="3830701" y="4753075"/>
            <a:ext cx="5313299" cy="390427"/>
          </a:xfrm>
          <a:custGeom>
            <a:rect b="b" l="l" r="r" t="t"/>
            <a:pathLst>
              <a:path extrusionOk="0" h="11311" w="77507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2"/>
          <p:cNvSpPr/>
          <p:nvPr/>
        </p:nvSpPr>
        <p:spPr>
          <a:xfrm>
            <a:off x="8238773" y="4753076"/>
            <a:ext cx="136704" cy="96410"/>
          </a:xfrm>
          <a:custGeom>
            <a:rect b="b" l="l" r="r" t="t"/>
            <a:pathLst>
              <a:path extrusionOk="0" h="15141" w="21469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2"/>
          <p:cNvSpPr/>
          <p:nvPr/>
        </p:nvSpPr>
        <p:spPr>
          <a:xfrm>
            <a:off x="-100" y="4699500"/>
            <a:ext cx="9143932" cy="443997"/>
          </a:xfrm>
          <a:custGeom>
            <a:rect b="b" l="l" r="r" t="t"/>
            <a:pathLst>
              <a:path extrusionOk="0" h="11284" w="157756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2"/>
          <p:cNvSpPr/>
          <p:nvPr/>
        </p:nvSpPr>
        <p:spPr>
          <a:xfrm flipH="1">
            <a:off x="8419535" y="1555974"/>
            <a:ext cx="544116" cy="343767"/>
          </a:xfrm>
          <a:custGeom>
            <a:rect b="b" l="l" r="r" t="t"/>
            <a:pathLst>
              <a:path extrusionOk="0" h="11853" w="18761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b="1" i="0" sz="3000" u="none" cap="none" strike="noStrik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bv_VVu9vuHhfBCwU1OlFlsqR09UKwuVO/view" TargetMode="External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3"/>
          <p:cNvSpPr txBox="1"/>
          <p:nvPr>
            <p:ph type="title"/>
          </p:nvPr>
        </p:nvSpPr>
        <p:spPr>
          <a:xfrm>
            <a:off x="800500" y="1573043"/>
            <a:ext cx="5746500" cy="21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蔬果病蟲害識別</a:t>
            </a:r>
            <a:r>
              <a:rPr lang="zh-TW" sz="3600">
                <a:latin typeface="Poppins"/>
                <a:ea typeface="Poppins"/>
                <a:cs typeface="Poppins"/>
                <a:sym typeface="Poppins"/>
              </a:rPr>
              <a:t>系統</a:t>
            </a:r>
            <a:endParaRPr sz="36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07" name="Google Shape;707;p53"/>
          <p:cNvGrpSpPr/>
          <p:nvPr/>
        </p:nvGrpSpPr>
        <p:grpSpPr>
          <a:xfrm>
            <a:off x="6268454" y="564704"/>
            <a:ext cx="2429505" cy="4305066"/>
            <a:chOff x="6911350" y="2125475"/>
            <a:chExt cx="1607240" cy="2848019"/>
          </a:xfrm>
        </p:grpSpPr>
        <p:sp>
          <p:nvSpPr>
            <p:cNvPr id="708" name="Google Shape;708;p53"/>
            <p:cNvSpPr/>
            <p:nvPr/>
          </p:nvSpPr>
          <p:spPr>
            <a:xfrm>
              <a:off x="7466148" y="3423006"/>
              <a:ext cx="203177" cy="205244"/>
            </a:xfrm>
            <a:custGeom>
              <a:rect b="b" l="l" r="r" t="t"/>
              <a:pathLst>
                <a:path extrusionOk="0" h="3166" w="3134">
                  <a:moveTo>
                    <a:pt x="1534" y="1"/>
                  </a:moveTo>
                  <a:cubicBezTo>
                    <a:pt x="1466" y="1"/>
                    <a:pt x="1398" y="6"/>
                    <a:pt x="1329" y="17"/>
                  </a:cubicBezTo>
                  <a:cubicBezTo>
                    <a:pt x="529" y="152"/>
                    <a:pt x="0" y="952"/>
                    <a:pt x="136" y="1820"/>
                  </a:cubicBezTo>
                  <a:cubicBezTo>
                    <a:pt x="260" y="2600"/>
                    <a:pt x="903" y="3165"/>
                    <a:pt x="1612" y="3165"/>
                  </a:cubicBezTo>
                  <a:cubicBezTo>
                    <a:pt x="1680" y="3165"/>
                    <a:pt x="1749" y="3160"/>
                    <a:pt x="1818" y="3150"/>
                  </a:cubicBezTo>
                  <a:cubicBezTo>
                    <a:pt x="2604" y="3027"/>
                    <a:pt x="3133" y="2214"/>
                    <a:pt x="2997" y="1359"/>
                  </a:cubicBezTo>
                  <a:cubicBezTo>
                    <a:pt x="2874" y="567"/>
                    <a:pt x="2241" y="1"/>
                    <a:pt x="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7230498" y="3238960"/>
              <a:ext cx="168882" cy="142556"/>
            </a:xfrm>
            <a:custGeom>
              <a:rect b="b" l="l" r="r" t="t"/>
              <a:pathLst>
                <a:path extrusionOk="0" h="2199" w="2605">
                  <a:moveTo>
                    <a:pt x="1353" y="1"/>
                  </a:moveTo>
                  <a:cubicBezTo>
                    <a:pt x="1256" y="1"/>
                    <a:pt x="1157" y="12"/>
                    <a:pt x="1059" y="35"/>
                  </a:cubicBezTo>
                  <a:cubicBezTo>
                    <a:pt x="408" y="184"/>
                    <a:pt x="1" y="781"/>
                    <a:pt x="136" y="1377"/>
                  </a:cubicBezTo>
                  <a:cubicBezTo>
                    <a:pt x="262" y="1870"/>
                    <a:pt x="727" y="2198"/>
                    <a:pt x="1253" y="2198"/>
                  </a:cubicBezTo>
                  <a:cubicBezTo>
                    <a:pt x="1349" y="2198"/>
                    <a:pt x="1448" y="2187"/>
                    <a:pt x="1547" y="2164"/>
                  </a:cubicBezTo>
                  <a:cubicBezTo>
                    <a:pt x="2198" y="2015"/>
                    <a:pt x="2605" y="1418"/>
                    <a:pt x="2469" y="835"/>
                  </a:cubicBezTo>
                  <a:cubicBezTo>
                    <a:pt x="2354" y="331"/>
                    <a:pt x="1881" y="1"/>
                    <a:pt x="1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8232803" y="4014886"/>
              <a:ext cx="222497" cy="589087"/>
            </a:xfrm>
            <a:custGeom>
              <a:rect b="b" l="l" r="r" t="t"/>
              <a:pathLst>
                <a:path extrusionOk="0" h="9087" w="3432">
                  <a:moveTo>
                    <a:pt x="0" y="0"/>
                  </a:moveTo>
                  <a:cubicBezTo>
                    <a:pt x="0" y="0"/>
                    <a:pt x="583" y="3594"/>
                    <a:pt x="624" y="4747"/>
                  </a:cubicBezTo>
                  <a:cubicBezTo>
                    <a:pt x="665" y="5886"/>
                    <a:pt x="1221" y="9087"/>
                    <a:pt x="1221" y="9087"/>
                  </a:cubicBezTo>
                  <a:lnTo>
                    <a:pt x="3201" y="9087"/>
                  </a:lnTo>
                  <a:cubicBezTo>
                    <a:pt x="3391" y="8422"/>
                    <a:pt x="3201" y="5615"/>
                    <a:pt x="3201" y="5615"/>
                  </a:cubicBezTo>
                  <a:cubicBezTo>
                    <a:pt x="3201" y="5615"/>
                    <a:pt x="3391" y="204"/>
                    <a:pt x="343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7715800" y="3989084"/>
              <a:ext cx="281427" cy="629864"/>
            </a:xfrm>
            <a:custGeom>
              <a:rect b="b" l="l" r="r" t="t"/>
              <a:pathLst>
                <a:path extrusionOk="0" h="9716" w="4341">
                  <a:moveTo>
                    <a:pt x="744" y="0"/>
                  </a:moveTo>
                  <a:cubicBezTo>
                    <a:pt x="725" y="0"/>
                    <a:pt x="712" y="2"/>
                    <a:pt x="706" y="5"/>
                  </a:cubicBezTo>
                  <a:cubicBezTo>
                    <a:pt x="598" y="86"/>
                    <a:pt x="1" y="2826"/>
                    <a:pt x="28" y="3328"/>
                  </a:cubicBezTo>
                  <a:cubicBezTo>
                    <a:pt x="55" y="3843"/>
                    <a:pt x="2713" y="9715"/>
                    <a:pt x="2713" y="9715"/>
                  </a:cubicBezTo>
                  <a:lnTo>
                    <a:pt x="4341" y="8888"/>
                  </a:lnTo>
                  <a:lnTo>
                    <a:pt x="4341" y="8413"/>
                  </a:lnTo>
                  <a:cubicBezTo>
                    <a:pt x="4219" y="6528"/>
                    <a:pt x="3771" y="4684"/>
                    <a:pt x="2998" y="2975"/>
                  </a:cubicBezTo>
                  <a:lnTo>
                    <a:pt x="3920" y="602"/>
                  </a:lnTo>
                  <a:cubicBezTo>
                    <a:pt x="3920" y="602"/>
                    <a:pt x="1121" y="0"/>
                    <a:pt x="74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7717551" y="3472405"/>
              <a:ext cx="801039" cy="584161"/>
            </a:xfrm>
            <a:custGeom>
              <a:rect b="b" l="l" r="r" t="t"/>
              <a:pathLst>
                <a:path extrusionOk="0" h="9011" w="12356">
                  <a:moveTo>
                    <a:pt x="11854" y="1"/>
                  </a:moveTo>
                  <a:cubicBezTo>
                    <a:pt x="11850" y="1"/>
                    <a:pt x="11847" y="1"/>
                    <a:pt x="11843" y="1"/>
                  </a:cubicBezTo>
                  <a:lnTo>
                    <a:pt x="11843" y="1"/>
                  </a:lnTo>
                  <a:lnTo>
                    <a:pt x="11854" y="1"/>
                  </a:lnTo>
                  <a:close/>
                  <a:moveTo>
                    <a:pt x="11843" y="1"/>
                  </a:moveTo>
                  <a:lnTo>
                    <a:pt x="2334" y="231"/>
                  </a:lnTo>
                  <a:cubicBezTo>
                    <a:pt x="1927" y="1940"/>
                    <a:pt x="1" y="8138"/>
                    <a:pt x="1" y="8138"/>
                  </a:cubicBezTo>
                  <a:cubicBezTo>
                    <a:pt x="1" y="8138"/>
                    <a:pt x="4440" y="9011"/>
                    <a:pt x="5116" y="9011"/>
                  </a:cubicBezTo>
                  <a:cubicBezTo>
                    <a:pt x="5145" y="9011"/>
                    <a:pt x="5167" y="9009"/>
                    <a:pt x="5182" y="9006"/>
                  </a:cubicBezTo>
                  <a:cubicBezTo>
                    <a:pt x="5534" y="8924"/>
                    <a:pt x="6334" y="5168"/>
                    <a:pt x="6334" y="5168"/>
                  </a:cubicBezTo>
                  <a:lnTo>
                    <a:pt x="7270" y="9006"/>
                  </a:lnTo>
                  <a:cubicBezTo>
                    <a:pt x="7270" y="9006"/>
                    <a:pt x="12356" y="8843"/>
                    <a:pt x="11854" y="8612"/>
                  </a:cubicBezTo>
                  <a:cubicBezTo>
                    <a:pt x="11030" y="8220"/>
                    <a:pt x="10744" y="54"/>
                    <a:pt x="11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7857384" y="3472405"/>
              <a:ext cx="631315" cy="57243"/>
            </a:xfrm>
            <a:custGeom>
              <a:rect b="b" l="l" r="r" t="t"/>
              <a:pathLst>
                <a:path extrusionOk="0" h="883" w="9738">
                  <a:moveTo>
                    <a:pt x="9711" y="1"/>
                  </a:moveTo>
                  <a:lnTo>
                    <a:pt x="177" y="231"/>
                  </a:lnTo>
                  <a:cubicBezTo>
                    <a:pt x="136" y="407"/>
                    <a:pt x="82" y="611"/>
                    <a:pt x="0" y="869"/>
                  </a:cubicBezTo>
                  <a:cubicBezTo>
                    <a:pt x="14" y="855"/>
                    <a:pt x="27" y="855"/>
                    <a:pt x="55" y="855"/>
                  </a:cubicBezTo>
                  <a:cubicBezTo>
                    <a:pt x="476" y="871"/>
                    <a:pt x="901" y="877"/>
                    <a:pt x="1326" y="877"/>
                  </a:cubicBezTo>
                  <a:cubicBezTo>
                    <a:pt x="1627" y="877"/>
                    <a:pt x="1927" y="874"/>
                    <a:pt x="2224" y="869"/>
                  </a:cubicBezTo>
                  <a:cubicBezTo>
                    <a:pt x="2943" y="841"/>
                    <a:pt x="3689" y="828"/>
                    <a:pt x="4422" y="801"/>
                  </a:cubicBezTo>
                  <a:cubicBezTo>
                    <a:pt x="4992" y="790"/>
                    <a:pt x="5554" y="770"/>
                    <a:pt x="6121" y="770"/>
                  </a:cubicBezTo>
                  <a:cubicBezTo>
                    <a:pt x="6255" y="770"/>
                    <a:pt x="6389" y="771"/>
                    <a:pt x="6524" y="774"/>
                  </a:cubicBezTo>
                  <a:cubicBezTo>
                    <a:pt x="7270" y="801"/>
                    <a:pt x="8015" y="869"/>
                    <a:pt x="8761" y="882"/>
                  </a:cubicBezTo>
                  <a:lnTo>
                    <a:pt x="9738" y="882"/>
                  </a:lnTo>
                  <a:cubicBezTo>
                    <a:pt x="9724" y="340"/>
                    <a:pt x="9711" y="1"/>
                    <a:pt x="9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8135172" y="4603912"/>
              <a:ext cx="305155" cy="322711"/>
            </a:xfrm>
            <a:custGeom>
              <a:rect b="b" l="l" r="r" t="t"/>
              <a:pathLst>
                <a:path extrusionOk="0" h="4978" w="4707">
                  <a:moveTo>
                    <a:pt x="2727" y="1"/>
                  </a:moveTo>
                  <a:lnTo>
                    <a:pt x="2727" y="2808"/>
                  </a:lnTo>
                  <a:cubicBezTo>
                    <a:pt x="2727" y="2808"/>
                    <a:pt x="2539" y="2783"/>
                    <a:pt x="2261" y="2783"/>
                  </a:cubicBezTo>
                  <a:cubicBezTo>
                    <a:pt x="1499" y="2783"/>
                    <a:pt x="61" y="2973"/>
                    <a:pt x="1" y="4395"/>
                  </a:cubicBezTo>
                  <a:lnTo>
                    <a:pt x="1" y="4978"/>
                  </a:lnTo>
                  <a:lnTo>
                    <a:pt x="4626" y="4978"/>
                  </a:lnTo>
                  <a:lnTo>
                    <a:pt x="47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7717551" y="4566118"/>
              <a:ext cx="379061" cy="407376"/>
            </a:xfrm>
            <a:custGeom>
              <a:rect b="b" l="l" r="r" t="t"/>
              <a:pathLst>
                <a:path extrusionOk="0" h="6284" w="5847">
                  <a:moveTo>
                    <a:pt x="4314" y="1"/>
                  </a:moveTo>
                  <a:lnTo>
                    <a:pt x="2686" y="828"/>
                  </a:lnTo>
                  <a:lnTo>
                    <a:pt x="3432" y="2754"/>
                  </a:lnTo>
                  <a:lnTo>
                    <a:pt x="2727" y="3079"/>
                  </a:lnTo>
                  <a:cubicBezTo>
                    <a:pt x="1" y="4259"/>
                    <a:pt x="1344" y="6158"/>
                    <a:pt x="1303" y="6280"/>
                  </a:cubicBezTo>
                  <a:cubicBezTo>
                    <a:pt x="1302" y="6282"/>
                    <a:pt x="1304" y="6283"/>
                    <a:pt x="1307" y="6283"/>
                  </a:cubicBezTo>
                  <a:cubicBezTo>
                    <a:pt x="1466" y="6283"/>
                    <a:pt x="5846" y="3866"/>
                    <a:pt x="5846" y="3866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7716708" y="2710158"/>
              <a:ext cx="797798" cy="793748"/>
            </a:xfrm>
            <a:custGeom>
              <a:rect b="b" l="l" r="r" t="t"/>
              <a:pathLst>
                <a:path extrusionOk="0" h="12244" w="12306">
                  <a:moveTo>
                    <a:pt x="7717" y="0"/>
                  </a:moveTo>
                  <a:lnTo>
                    <a:pt x="3906" y="543"/>
                  </a:lnTo>
                  <a:cubicBezTo>
                    <a:pt x="3228" y="719"/>
                    <a:pt x="2645" y="1126"/>
                    <a:pt x="2225" y="1682"/>
                  </a:cubicBezTo>
                  <a:cubicBezTo>
                    <a:pt x="1574" y="2604"/>
                    <a:pt x="0" y="3608"/>
                    <a:pt x="0" y="3608"/>
                  </a:cubicBezTo>
                  <a:lnTo>
                    <a:pt x="2089" y="5981"/>
                  </a:lnTo>
                  <a:cubicBezTo>
                    <a:pt x="2089" y="5981"/>
                    <a:pt x="1723" y="11881"/>
                    <a:pt x="1235" y="12111"/>
                  </a:cubicBezTo>
                  <a:cubicBezTo>
                    <a:pt x="1235" y="12111"/>
                    <a:pt x="6195" y="12244"/>
                    <a:pt x="9462" y="12244"/>
                  </a:cubicBezTo>
                  <a:cubicBezTo>
                    <a:pt x="11096" y="12244"/>
                    <a:pt x="12306" y="12211"/>
                    <a:pt x="12260" y="12111"/>
                  </a:cubicBezTo>
                  <a:cubicBezTo>
                    <a:pt x="12125" y="11813"/>
                    <a:pt x="12274" y="9833"/>
                    <a:pt x="11677" y="9006"/>
                  </a:cubicBezTo>
                  <a:cubicBezTo>
                    <a:pt x="11094" y="8178"/>
                    <a:pt x="10755" y="3201"/>
                    <a:pt x="10755" y="3201"/>
                  </a:cubicBezTo>
                  <a:cubicBezTo>
                    <a:pt x="10755" y="3201"/>
                    <a:pt x="10728" y="1099"/>
                    <a:pt x="7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8107944" y="2966877"/>
              <a:ext cx="282270" cy="535475"/>
            </a:xfrm>
            <a:custGeom>
              <a:rect b="b" l="l" r="r" t="t"/>
              <a:pathLst>
                <a:path extrusionOk="0" h="8260" w="4354">
                  <a:moveTo>
                    <a:pt x="4354" y="1"/>
                  </a:moveTo>
                  <a:cubicBezTo>
                    <a:pt x="4015" y="231"/>
                    <a:pt x="3744" y="543"/>
                    <a:pt x="3567" y="909"/>
                  </a:cubicBezTo>
                  <a:cubicBezTo>
                    <a:pt x="3364" y="1316"/>
                    <a:pt x="3133" y="1696"/>
                    <a:pt x="2889" y="2062"/>
                  </a:cubicBezTo>
                  <a:cubicBezTo>
                    <a:pt x="2754" y="2252"/>
                    <a:pt x="2591" y="2415"/>
                    <a:pt x="2428" y="2550"/>
                  </a:cubicBezTo>
                  <a:cubicBezTo>
                    <a:pt x="2252" y="2686"/>
                    <a:pt x="2062" y="2794"/>
                    <a:pt x="1872" y="2889"/>
                  </a:cubicBezTo>
                  <a:cubicBezTo>
                    <a:pt x="1492" y="3093"/>
                    <a:pt x="1072" y="3269"/>
                    <a:pt x="746" y="3567"/>
                  </a:cubicBezTo>
                  <a:cubicBezTo>
                    <a:pt x="163" y="4083"/>
                    <a:pt x="68" y="4923"/>
                    <a:pt x="28" y="5669"/>
                  </a:cubicBezTo>
                  <a:cubicBezTo>
                    <a:pt x="0" y="6470"/>
                    <a:pt x="82" y="7270"/>
                    <a:pt x="123" y="8070"/>
                  </a:cubicBezTo>
                  <a:lnTo>
                    <a:pt x="123" y="8260"/>
                  </a:lnTo>
                  <a:lnTo>
                    <a:pt x="638" y="8260"/>
                  </a:lnTo>
                  <a:cubicBezTo>
                    <a:pt x="462" y="7853"/>
                    <a:pt x="367" y="7419"/>
                    <a:pt x="312" y="6985"/>
                  </a:cubicBezTo>
                  <a:cubicBezTo>
                    <a:pt x="245" y="6361"/>
                    <a:pt x="272" y="5683"/>
                    <a:pt x="529" y="5113"/>
                  </a:cubicBezTo>
                  <a:cubicBezTo>
                    <a:pt x="814" y="4503"/>
                    <a:pt x="1357" y="4056"/>
                    <a:pt x="1886" y="3676"/>
                  </a:cubicBezTo>
                  <a:cubicBezTo>
                    <a:pt x="2455" y="3269"/>
                    <a:pt x="3052" y="2876"/>
                    <a:pt x="3459" y="2306"/>
                  </a:cubicBezTo>
                  <a:cubicBezTo>
                    <a:pt x="3581" y="2130"/>
                    <a:pt x="3676" y="1967"/>
                    <a:pt x="3784" y="1791"/>
                  </a:cubicBezTo>
                  <a:cubicBezTo>
                    <a:pt x="3893" y="1601"/>
                    <a:pt x="3988" y="1411"/>
                    <a:pt x="4083" y="1221"/>
                  </a:cubicBezTo>
                  <a:cubicBezTo>
                    <a:pt x="4259" y="841"/>
                    <a:pt x="4354" y="421"/>
                    <a:pt x="4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8008563" y="2725976"/>
              <a:ext cx="98542" cy="775531"/>
            </a:xfrm>
            <a:custGeom>
              <a:rect b="b" l="l" r="r" t="t"/>
              <a:pathLst>
                <a:path extrusionOk="0" h="11963" w="1520">
                  <a:moveTo>
                    <a:pt x="1439" y="1"/>
                  </a:moveTo>
                  <a:lnTo>
                    <a:pt x="123" y="190"/>
                  </a:lnTo>
                  <a:cubicBezTo>
                    <a:pt x="28" y="801"/>
                    <a:pt x="1" y="1425"/>
                    <a:pt x="42" y="2035"/>
                  </a:cubicBezTo>
                  <a:cubicBezTo>
                    <a:pt x="55" y="2442"/>
                    <a:pt x="82" y="2835"/>
                    <a:pt x="82" y="3242"/>
                  </a:cubicBezTo>
                  <a:cubicBezTo>
                    <a:pt x="96" y="3717"/>
                    <a:pt x="82" y="4191"/>
                    <a:pt x="82" y="4666"/>
                  </a:cubicBezTo>
                  <a:cubicBezTo>
                    <a:pt x="82" y="5710"/>
                    <a:pt x="109" y="6768"/>
                    <a:pt x="109" y="7812"/>
                  </a:cubicBezTo>
                  <a:cubicBezTo>
                    <a:pt x="109" y="8748"/>
                    <a:pt x="109" y="9684"/>
                    <a:pt x="150" y="10620"/>
                  </a:cubicBezTo>
                  <a:cubicBezTo>
                    <a:pt x="164" y="11067"/>
                    <a:pt x="177" y="11501"/>
                    <a:pt x="191" y="11949"/>
                  </a:cubicBezTo>
                  <a:lnTo>
                    <a:pt x="1479" y="11962"/>
                  </a:lnTo>
                  <a:cubicBezTo>
                    <a:pt x="1493" y="11840"/>
                    <a:pt x="1493" y="11718"/>
                    <a:pt x="1493" y="11596"/>
                  </a:cubicBezTo>
                  <a:cubicBezTo>
                    <a:pt x="1520" y="9535"/>
                    <a:pt x="1506" y="7487"/>
                    <a:pt x="1479" y="5439"/>
                  </a:cubicBezTo>
                  <a:cubicBezTo>
                    <a:pt x="1452" y="4395"/>
                    <a:pt x="1384" y="3364"/>
                    <a:pt x="1357" y="2320"/>
                  </a:cubicBezTo>
                  <a:cubicBezTo>
                    <a:pt x="1316" y="1547"/>
                    <a:pt x="1344" y="774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7279768" y="2992354"/>
              <a:ext cx="572384" cy="368480"/>
            </a:xfrm>
            <a:custGeom>
              <a:rect b="b" l="l" r="r" t="t"/>
              <a:pathLst>
                <a:path extrusionOk="0" h="5684" w="8829">
                  <a:moveTo>
                    <a:pt x="7391" y="1"/>
                  </a:moveTo>
                  <a:cubicBezTo>
                    <a:pt x="7391" y="1"/>
                    <a:pt x="4272" y="3568"/>
                    <a:pt x="1302" y="3608"/>
                  </a:cubicBezTo>
                  <a:cubicBezTo>
                    <a:pt x="1302" y="3608"/>
                    <a:pt x="0" y="3690"/>
                    <a:pt x="285" y="3920"/>
                  </a:cubicBezTo>
                  <a:cubicBezTo>
                    <a:pt x="401" y="4025"/>
                    <a:pt x="597" y="4032"/>
                    <a:pt x="799" y="4032"/>
                  </a:cubicBezTo>
                  <a:cubicBezTo>
                    <a:pt x="833" y="4032"/>
                    <a:pt x="867" y="4032"/>
                    <a:pt x="900" y="4032"/>
                  </a:cubicBezTo>
                  <a:cubicBezTo>
                    <a:pt x="1136" y="4032"/>
                    <a:pt x="1363" y="4042"/>
                    <a:pt x="1465" y="4205"/>
                  </a:cubicBezTo>
                  <a:cubicBezTo>
                    <a:pt x="1668" y="4517"/>
                    <a:pt x="1790" y="5602"/>
                    <a:pt x="1356" y="5683"/>
                  </a:cubicBezTo>
                  <a:cubicBezTo>
                    <a:pt x="1356" y="5683"/>
                    <a:pt x="1357" y="5683"/>
                    <a:pt x="1357" y="5683"/>
                  </a:cubicBezTo>
                  <a:cubicBezTo>
                    <a:pt x="1375" y="5683"/>
                    <a:pt x="1654" y="5671"/>
                    <a:pt x="3486" y="4951"/>
                  </a:cubicBezTo>
                  <a:cubicBezTo>
                    <a:pt x="5371" y="4205"/>
                    <a:pt x="8829" y="1628"/>
                    <a:pt x="8829" y="1628"/>
                  </a:cubicBezTo>
                  <a:lnTo>
                    <a:pt x="7391" y="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8092969" y="2849992"/>
              <a:ext cx="333291" cy="335871"/>
            </a:xfrm>
            <a:custGeom>
              <a:rect b="b" l="l" r="r" t="t"/>
              <a:pathLst>
                <a:path extrusionOk="0" h="5181" w="5141">
                  <a:moveTo>
                    <a:pt x="4018" y="1"/>
                  </a:moveTo>
                  <a:cubicBezTo>
                    <a:pt x="3257" y="1"/>
                    <a:pt x="2266" y="420"/>
                    <a:pt x="2266" y="420"/>
                  </a:cubicBezTo>
                  <a:cubicBezTo>
                    <a:pt x="2117" y="447"/>
                    <a:pt x="1" y="3648"/>
                    <a:pt x="1" y="3648"/>
                  </a:cubicBezTo>
                  <a:lnTo>
                    <a:pt x="299" y="3824"/>
                  </a:lnTo>
                  <a:lnTo>
                    <a:pt x="2442" y="5180"/>
                  </a:lnTo>
                  <a:cubicBezTo>
                    <a:pt x="2442" y="5180"/>
                    <a:pt x="5141" y="2916"/>
                    <a:pt x="4870" y="583"/>
                  </a:cubicBezTo>
                  <a:cubicBezTo>
                    <a:pt x="4820" y="141"/>
                    <a:pt x="4457" y="1"/>
                    <a:pt x="40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7511851" y="3097894"/>
              <a:ext cx="706064" cy="505136"/>
            </a:xfrm>
            <a:custGeom>
              <a:rect b="b" l="l" r="r" t="t"/>
              <a:pathLst>
                <a:path extrusionOk="0" h="7792" w="10891">
                  <a:moveTo>
                    <a:pt x="9263" y="0"/>
                  </a:moveTo>
                  <a:cubicBezTo>
                    <a:pt x="9263" y="0"/>
                    <a:pt x="8246" y="1248"/>
                    <a:pt x="6646" y="2902"/>
                  </a:cubicBezTo>
                  <a:cubicBezTo>
                    <a:pt x="5046" y="4557"/>
                    <a:pt x="2726" y="4530"/>
                    <a:pt x="1370" y="4733"/>
                  </a:cubicBezTo>
                  <a:cubicBezTo>
                    <a:pt x="0" y="4950"/>
                    <a:pt x="123" y="5303"/>
                    <a:pt x="123" y="5303"/>
                  </a:cubicBezTo>
                  <a:cubicBezTo>
                    <a:pt x="291" y="5270"/>
                    <a:pt x="460" y="5254"/>
                    <a:pt x="629" y="5254"/>
                  </a:cubicBezTo>
                  <a:cubicBezTo>
                    <a:pt x="951" y="5254"/>
                    <a:pt x="1271" y="5314"/>
                    <a:pt x="1574" y="5439"/>
                  </a:cubicBezTo>
                  <a:cubicBezTo>
                    <a:pt x="2252" y="5764"/>
                    <a:pt x="1248" y="5940"/>
                    <a:pt x="774" y="6252"/>
                  </a:cubicBezTo>
                  <a:cubicBezTo>
                    <a:pt x="526" y="6422"/>
                    <a:pt x="802" y="6463"/>
                    <a:pt x="1124" y="6463"/>
                  </a:cubicBezTo>
                  <a:cubicBezTo>
                    <a:pt x="1418" y="6463"/>
                    <a:pt x="1750" y="6429"/>
                    <a:pt x="1750" y="6429"/>
                  </a:cubicBezTo>
                  <a:lnTo>
                    <a:pt x="1750" y="6429"/>
                  </a:lnTo>
                  <a:cubicBezTo>
                    <a:pt x="1750" y="6429"/>
                    <a:pt x="692" y="6700"/>
                    <a:pt x="543" y="7052"/>
                  </a:cubicBezTo>
                  <a:cubicBezTo>
                    <a:pt x="509" y="7133"/>
                    <a:pt x="558" y="7164"/>
                    <a:pt x="654" y="7164"/>
                  </a:cubicBezTo>
                  <a:cubicBezTo>
                    <a:pt x="980" y="7164"/>
                    <a:pt x="1845" y="6808"/>
                    <a:pt x="1845" y="6808"/>
                  </a:cubicBezTo>
                  <a:lnTo>
                    <a:pt x="1845" y="6808"/>
                  </a:lnTo>
                  <a:cubicBezTo>
                    <a:pt x="1845" y="6808"/>
                    <a:pt x="1045" y="7256"/>
                    <a:pt x="923" y="7459"/>
                  </a:cubicBezTo>
                  <a:cubicBezTo>
                    <a:pt x="892" y="7514"/>
                    <a:pt x="942" y="7534"/>
                    <a:pt x="1034" y="7534"/>
                  </a:cubicBezTo>
                  <a:cubicBezTo>
                    <a:pt x="1311" y="7534"/>
                    <a:pt x="1967" y="7351"/>
                    <a:pt x="1967" y="7351"/>
                  </a:cubicBezTo>
                  <a:lnTo>
                    <a:pt x="1967" y="7351"/>
                  </a:lnTo>
                  <a:cubicBezTo>
                    <a:pt x="1967" y="7351"/>
                    <a:pt x="1003" y="7791"/>
                    <a:pt x="1539" y="7791"/>
                  </a:cubicBezTo>
                  <a:cubicBezTo>
                    <a:pt x="1575" y="7791"/>
                    <a:pt x="1618" y="7789"/>
                    <a:pt x="1669" y="7785"/>
                  </a:cubicBezTo>
                  <a:cubicBezTo>
                    <a:pt x="2469" y="7731"/>
                    <a:pt x="3079" y="6754"/>
                    <a:pt x="3174" y="6374"/>
                  </a:cubicBezTo>
                  <a:cubicBezTo>
                    <a:pt x="3269" y="5981"/>
                    <a:pt x="5371" y="5656"/>
                    <a:pt x="6754" y="4883"/>
                  </a:cubicBezTo>
                  <a:cubicBezTo>
                    <a:pt x="8151" y="4123"/>
                    <a:pt x="10891" y="1031"/>
                    <a:pt x="10891" y="1031"/>
                  </a:cubicBezTo>
                  <a:lnTo>
                    <a:pt x="9263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7645462" y="2125475"/>
              <a:ext cx="866129" cy="501246"/>
            </a:xfrm>
            <a:custGeom>
              <a:rect b="b" l="l" r="r" t="t"/>
              <a:pathLst>
                <a:path extrusionOk="0" h="7732" w="13360">
                  <a:moveTo>
                    <a:pt x="6687" y="1"/>
                  </a:moveTo>
                  <a:cubicBezTo>
                    <a:pt x="2998" y="1"/>
                    <a:pt x="1" y="1723"/>
                    <a:pt x="1" y="3866"/>
                  </a:cubicBezTo>
                  <a:cubicBezTo>
                    <a:pt x="1" y="5995"/>
                    <a:pt x="2998" y="7731"/>
                    <a:pt x="6687" y="7731"/>
                  </a:cubicBezTo>
                  <a:cubicBezTo>
                    <a:pt x="10376" y="7731"/>
                    <a:pt x="13359" y="5995"/>
                    <a:pt x="13359" y="3866"/>
                  </a:cubicBezTo>
                  <a:cubicBezTo>
                    <a:pt x="13359" y="1723"/>
                    <a:pt x="10376" y="1"/>
                    <a:pt x="6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7736026" y="2277043"/>
              <a:ext cx="641039" cy="349680"/>
            </a:xfrm>
            <a:custGeom>
              <a:rect b="b" l="l" r="r" t="t"/>
              <a:pathLst>
                <a:path extrusionOk="0" h="5394" w="9888">
                  <a:moveTo>
                    <a:pt x="5385" y="1"/>
                  </a:moveTo>
                  <a:cubicBezTo>
                    <a:pt x="5299" y="1"/>
                    <a:pt x="5213" y="3"/>
                    <a:pt x="5127" y="9"/>
                  </a:cubicBezTo>
                  <a:cubicBezTo>
                    <a:pt x="4300" y="50"/>
                    <a:pt x="3473" y="185"/>
                    <a:pt x="2672" y="429"/>
                  </a:cubicBezTo>
                  <a:cubicBezTo>
                    <a:pt x="2035" y="619"/>
                    <a:pt x="1425" y="918"/>
                    <a:pt x="909" y="1325"/>
                  </a:cubicBezTo>
                  <a:cubicBezTo>
                    <a:pt x="408" y="1731"/>
                    <a:pt x="1" y="2287"/>
                    <a:pt x="55" y="2952"/>
                  </a:cubicBezTo>
                  <a:cubicBezTo>
                    <a:pt x="109" y="3535"/>
                    <a:pt x="475" y="4050"/>
                    <a:pt x="909" y="4444"/>
                  </a:cubicBezTo>
                  <a:cubicBezTo>
                    <a:pt x="2076" y="5027"/>
                    <a:pt x="3622" y="5393"/>
                    <a:pt x="5290" y="5393"/>
                  </a:cubicBezTo>
                  <a:cubicBezTo>
                    <a:pt x="5322" y="5393"/>
                    <a:pt x="5354" y="5394"/>
                    <a:pt x="5385" y="5394"/>
                  </a:cubicBezTo>
                  <a:cubicBezTo>
                    <a:pt x="6817" y="5394"/>
                    <a:pt x="8221" y="5095"/>
                    <a:pt x="9535" y="4512"/>
                  </a:cubicBezTo>
                  <a:cubicBezTo>
                    <a:pt x="9589" y="4389"/>
                    <a:pt x="9657" y="4267"/>
                    <a:pt x="9711" y="4145"/>
                  </a:cubicBezTo>
                  <a:cubicBezTo>
                    <a:pt x="9847" y="3793"/>
                    <a:pt x="9887" y="3399"/>
                    <a:pt x="9820" y="3033"/>
                  </a:cubicBezTo>
                  <a:cubicBezTo>
                    <a:pt x="9725" y="2640"/>
                    <a:pt x="9481" y="2382"/>
                    <a:pt x="9209" y="2111"/>
                  </a:cubicBezTo>
                  <a:cubicBezTo>
                    <a:pt x="8653" y="1541"/>
                    <a:pt x="8029" y="1026"/>
                    <a:pt x="7378" y="579"/>
                  </a:cubicBezTo>
                  <a:cubicBezTo>
                    <a:pt x="7067" y="375"/>
                    <a:pt x="6741" y="212"/>
                    <a:pt x="6388" y="117"/>
                  </a:cubicBezTo>
                  <a:cubicBezTo>
                    <a:pt x="6054" y="42"/>
                    <a:pt x="5719" y="1"/>
                    <a:pt x="5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7969926" y="2591458"/>
              <a:ext cx="247132" cy="172117"/>
            </a:xfrm>
            <a:custGeom>
              <a:rect b="b" l="l" r="r" t="t"/>
              <a:pathLst>
                <a:path extrusionOk="0" h="2655" w="3812">
                  <a:moveTo>
                    <a:pt x="3269" y="1"/>
                  </a:moveTo>
                  <a:cubicBezTo>
                    <a:pt x="3269" y="1"/>
                    <a:pt x="2640" y="1472"/>
                    <a:pt x="571" y="1472"/>
                  </a:cubicBezTo>
                  <a:cubicBezTo>
                    <a:pt x="491" y="1472"/>
                    <a:pt x="410" y="1470"/>
                    <a:pt x="326" y="1465"/>
                  </a:cubicBezTo>
                  <a:lnTo>
                    <a:pt x="326" y="1465"/>
                  </a:lnTo>
                  <a:cubicBezTo>
                    <a:pt x="326" y="1465"/>
                    <a:pt x="448" y="2211"/>
                    <a:pt x="0" y="2374"/>
                  </a:cubicBezTo>
                  <a:cubicBezTo>
                    <a:pt x="465" y="2562"/>
                    <a:pt x="954" y="2654"/>
                    <a:pt x="1439" y="2654"/>
                  </a:cubicBezTo>
                  <a:cubicBezTo>
                    <a:pt x="2285" y="2654"/>
                    <a:pt x="3122" y="2374"/>
                    <a:pt x="3811" y="1831"/>
                  </a:cubicBezTo>
                  <a:cubicBezTo>
                    <a:pt x="3811" y="1831"/>
                    <a:pt x="3052" y="1343"/>
                    <a:pt x="3269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3"/>
            <p:cNvSpPr/>
            <p:nvPr/>
          </p:nvSpPr>
          <p:spPr>
            <a:xfrm>
              <a:off x="7990995" y="2591458"/>
              <a:ext cx="190860" cy="116236"/>
            </a:xfrm>
            <a:custGeom>
              <a:rect b="b" l="l" r="r" t="t"/>
              <a:pathLst>
                <a:path extrusionOk="0" h="1793" w="2944">
                  <a:moveTo>
                    <a:pt x="2944" y="1"/>
                  </a:moveTo>
                  <a:lnTo>
                    <a:pt x="2944" y="1"/>
                  </a:lnTo>
                  <a:cubicBezTo>
                    <a:pt x="2944" y="1"/>
                    <a:pt x="2315" y="1472"/>
                    <a:pt x="246" y="1472"/>
                  </a:cubicBezTo>
                  <a:cubicBezTo>
                    <a:pt x="166" y="1472"/>
                    <a:pt x="85" y="1470"/>
                    <a:pt x="1" y="1465"/>
                  </a:cubicBezTo>
                  <a:lnTo>
                    <a:pt x="1" y="1465"/>
                  </a:lnTo>
                  <a:cubicBezTo>
                    <a:pt x="1" y="1520"/>
                    <a:pt x="14" y="1587"/>
                    <a:pt x="14" y="1642"/>
                  </a:cubicBezTo>
                  <a:cubicBezTo>
                    <a:pt x="209" y="1739"/>
                    <a:pt x="437" y="1793"/>
                    <a:pt x="659" y="1793"/>
                  </a:cubicBezTo>
                  <a:cubicBezTo>
                    <a:pt x="684" y="1793"/>
                    <a:pt x="708" y="1792"/>
                    <a:pt x="733" y="1791"/>
                  </a:cubicBezTo>
                  <a:cubicBezTo>
                    <a:pt x="1262" y="1737"/>
                    <a:pt x="1777" y="1547"/>
                    <a:pt x="2198" y="1221"/>
                  </a:cubicBezTo>
                  <a:cubicBezTo>
                    <a:pt x="2469" y="1031"/>
                    <a:pt x="2713" y="787"/>
                    <a:pt x="2903" y="516"/>
                  </a:cubicBezTo>
                  <a:cubicBezTo>
                    <a:pt x="2903" y="340"/>
                    <a:pt x="2903" y="163"/>
                    <a:pt x="2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7825748" y="2252084"/>
              <a:ext cx="596177" cy="373990"/>
            </a:xfrm>
            <a:custGeom>
              <a:rect b="b" l="l" r="r" t="t"/>
              <a:pathLst>
                <a:path extrusionOk="0" h="5769" w="9196">
                  <a:moveTo>
                    <a:pt x="3549" y="1"/>
                  </a:moveTo>
                  <a:cubicBezTo>
                    <a:pt x="2619" y="1"/>
                    <a:pt x="1876" y="387"/>
                    <a:pt x="1099" y="896"/>
                  </a:cubicBezTo>
                  <a:cubicBezTo>
                    <a:pt x="0" y="1601"/>
                    <a:pt x="543" y="2157"/>
                    <a:pt x="543" y="2157"/>
                  </a:cubicBezTo>
                  <a:cubicBezTo>
                    <a:pt x="543" y="2157"/>
                    <a:pt x="4896" y="2306"/>
                    <a:pt x="5316" y="2618"/>
                  </a:cubicBezTo>
                  <a:cubicBezTo>
                    <a:pt x="5723" y="2944"/>
                    <a:pt x="5737" y="4612"/>
                    <a:pt x="5737" y="4612"/>
                  </a:cubicBezTo>
                  <a:cubicBezTo>
                    <a:pt x="6035" y="5195"/>
                    <a:pt x="6578" y="5615"/>
                    <a:pt x="7229" y="5737"/>
                  </a:cubicBezTo>
                  <a:cubicBezTo>
                    <a:pt x="7322" y="5758"/>
                    <a:pt x="7415" y="5768"/>
                    <a:pt x="7506" y="5768"/>
                  </a:cubicBezTo>
                  <a:cubicBezTo>
                    <a:pt x="8475" y="5768"/>
                    <a:pt x="9195" y="4637"/>
                    <a:pt x="8327" y="3744"/>
                  </a:cubicBezTo>
                  <a:cubicBezTo>
                    <a:pt x="8011" y="3423"/>
                    <a:pt x="7646" y="3316"/>
                    <a:pt x="7300" y="3316"/>
                  </a:cubicBezTo>
                  <a:cubicBezTo>
                    <a:pt x="6609" y="3316"/>
                    <a:pt x="5994" y="3744"/>
                    <a:pt x="5994" y="3744"/>
                  </a:cubicBezTo>
                  <a:lnTo>
                    <a:pt x="6388" y="2510"/>
                  </a:lnTo>
                  <a:cubicBezTo>
                    <a:pt x="6388" y="2510"/>
                    <a:pt x="6388" y="719"/>
                    <a:pt x="4815" y="218"/>
                  </a:cubicBezTo>
                  <a:cubicBezTo>
                    <a:pt x="4350" y="67"/>
                    <a:pt x="3934" y="1"/>
                    <a:pt x="35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3"/>
            <p:cNvSpPr/>
            <p:nvPr/>
          </p:nvSpPr>
          <p:spPr>
            <a:xfrm>
              <a:off x="7817839" y="2325080"/>
              <a:ext cx="468656" cy="367313"/>
            </a:xfrm>
            <a:custGeom>
              <a:rect b="b" l="l" r="r" t="t"/>
              <a:pathLst>
                <a:path extrusionOk="0" h="5666" w="7229">
                  <a:moveTo>
                    <a:pt x="5438" y="394"/>
                  </a:moveTo>
                  <a:cubicBezTo>
                    <a:pt x="5438" y="394"/>
                    <a:pt x="5425" y="434"/>
                    <a:pt x="5438" y="515"/>
                  </a:cubicBezTo>
                  <a:lnTo>
                    <a:pt x="5438" y="515"/>
                  </a:lnTo>
                  <a:cubicBezTo>
                    <a:pt x="5443" y="442"/>
                    <a:pt x="5438" y="394"/>
                    <a:pt x="5438" y="394"/>
                  </a:cubicBezTo>
                  <a:close/>
                  <a:moveTo>
                    <a:pt x="3282" y="0"/>
                  </a:moveTo>
                  <a:cubicBezTo>
                    <a:pt x="3282" y="0"/>
                    <a:pt x="3160" y="312"/>
                    <a:pt x="2604" y="556"/>
                  </a:cubicBezTo>
                  <a:cubicBezTo>
                    <a:pt x="2419" y="633"/>
                    <a:pt x="2265" y="659"/>
                    <a:pt x="2142" y="659"/>
                  </a:cubicBezTo>
                  <a:cubicBezTo>
                    <a:pt x="1897" y="659"/>
                    <a:pt x="1777" y="556"/>
                    <a:pt x="1777" y="556"/>
                  </a:cubicBezTo>
                  <a:cubicBezTo>
                    <a:pt x="1614" y="881"/>
                    <a:pt x="1288" y="1068"/>
                    <a:pt x="942" y="1068"/>
                  </a:cubicBezTo>
                  <a:cubicBezTo>
                    <a:pt x="854" y="1068"/>
                    <a:pt x="766" y="1056"/>
                    <a:pt x="678" y="1031"/>
                  </a:cubicBezTo>
                  <a:lnTo>
                    <a:pt x="678" y="2374"/>
                  </a:lnTo>
                  <a:cubicBezTo>
                    <a:pt x="678" y="2374"/>
                    <a:pt x="466" y="1809"/>
                    <a:pt x="296" y="1809"/>
                  </a:cubicBezTo>
                  <a:cubicBezTo>
                    <a:pt x="224" y="1809"/>
                    <a:pt x="159" y="1914"/>
                    <a:pt x="122" y="2211"/>
                  </a:cubicBezTo>
                  <a:cubicBezTo>
                    <a:pt x="0" y="3201"/>
                    <a:pt x="949" y="3255"/>
                    <a:pt x="949" y="3255"/>
                  </a:cubicBezTo>
                  <a:cubicBezTo>
                    <a:pt x="1112" y="4272"/>
                    <a:pt x="1627" y="5262"/>
                    <a:pt x="2672" y="5574"/>
                  </a:cubicBezTo>
                  <a:cubicBezTo>
                    <a:pt x="2889" y="5636"/>
                    <a:pt x="3110" y="5666"/>
                    <a:pt x="3328" y="5666"/>
                  </a:cubicBezTo>
                  <a:cubicBezTo>
                    <a:pt x="4021" y="5666"/>
                    <a:pt x="4689" y="5365"/>
                    <a:pt x="5154" y="4828"/>
                  </a:cubicBezTo>
                  <a:cubicBezTo>
                    <a:pt x="5479" y="4422"/>
                    <a:pt x="5710" y="3974"/>
                    <a:pt x="5872" y="3486"/>
                  </a:cubicBezTo>
                  <a:cubicBezTo>
                    <a:pt x="5913" y="3269"/>
                    <a:pt x="5967" y="3052"/>
                    <a:pt x="6035" y="2848"/>
                  </a:cubicBezTo>
                  <a:cubicBezTo>
                    <a:pt x="6401" y="2767"/>
                    <a:pt x="7229" y="1614"/>
                    <a:pt x="6795" y="1031"/>
                  </a:cubicBezTo>
                  <a:cubicBezTo>
                    <a:pt x="6691" y="893"/>
                    <a:pt x="6594" y="840"/>
                    <a:pt x="6507" y="840"/>
                  </a:cubicBezTo>
                  <a:cubicBezTo>
                    <a:pt x="6224" y="840"/>
                    <a:pt x="6035" y="1384"/>
                    <a:pt x="6035" y="1384"/>
                  </a:cubicBezTo>
                  <a:cubicBezTo>
                    <a:pt x="5578" y="952"/>
                    <a:pt x="5463" y="664"/>
                    <a:pt x="5438" y="515"/>
                  </a:cubicBezTo>
                  <a:lnTo>
                    <a:pt x="5438" y="515"/>
                  </a:lnTo>
                  <a:cubicBezTo>
                    <a:pt x="5427" y="699"/>
                    <a:pt x="5358" y="1044"/>
                    <a:pt x="5018" y="1180"/>
                  </a:cubicBezTo>
                  <a:cubicBezTo>
                    <a:pt x="4985" y="1194"/>
                    <a:pt x="4955" y="1201"/>
                    <a:pt x="4927" y="1201"/>
                  </a:cubicBezTo>
                  <a:cubicBezTo>
                    <a:pt x="4543" y="1201"/>
                    <a:pt x="4543" y="0"/>
                    <a:pt x="4543" y="0"/>
                  </a:cubicBezTo>
                  <a:cubicBezTo>
                    <a:pt x="4543" y="0"/>
                    <a:pt x="4421" y="272"/>
                    <a:pt x="3906" y="556"/>
                  </a:cubicBezTo>
                  <a:cubicBezTo>
                    <a:pt x="3835" y="595"/>
                    <a:pt x="3772" y="611"/>
                    <a:pt x="3716" y="611"/>
                  </a:cubicBezTo>
                  <a:cubicBezTo>
                    <a:pt x="3372" y="611"/>
                    <a:pt x="3282" y="0"/>
                    <a:pt x="3282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3"/>
            <p:cNvSpPr/>
            <p:nvPr/>
          </p:nvSpPr>
          <p:spPr>
            <a:xfrm>
              <a:off x="7860885" y="2391918"/>
              <a:ext cx="16791" cy="78312"/>
            </a:xfrm>
            <a:custGeom>
              <a:rect b="b" l="l" r="r" t="t"/>
              <a:pathLst>
                <a:path extrusionOk="0" h="1208" w="259">
                  <a:moveTo>
                    <a:pt x="1" y="0"/>
                  </a:moveTo>
                  <a:lnTo>
                    <a:pt x="1" y="1207"/>
                  </a:lnTo>
                  <a:cubicBezTo>
                    <a:pt x="4" y="1207"/>
                    <a:pt x="7" y="1208"/>
                    <a:pt x="11" y="1208"/>
                  </a:cubicBezTo>
                  <a:cubicBezTo>
                    <a:pt x="140" y="1208"/>
                    <a:pt x="204" y="961"/>
                    <a:pt x="218" y="868"/>
                  </a:cubicBezTo>
                  <a:cubicBezTo>
                    <a:pt x="258" y="678"/>
                    <a:pt x="245" y="488"/>
                    <a:pt x="177" y="312"/>
                  </a:cubicBezTo>
                  <a:cubicBezTo>
                    <a:pt x="150" y="203"/>
                    <a:pt x="109" y="109"/>
                    <a:pt x="55" y="14"/>
                  </a:cubicBezTo>
                  <a:cubicBezTo>
                    <a:pt x="41" y="14"/>
                    <a:pt x="14" y="1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8050766" y="2389778"/>
              <a:ext cx="81880" cy="30339"/>
            </a:xfrm>
            <a:custGeom>
              <a:rect b="b" l="l" r="r" t="t"/>
              <a:pathLst>
                <a:path extrusionOk="0" h="468" w="1263">
                  <a:moveTo>
                    <a:pt x="766" y="1"/>
                  </a:moveTo>
                  <a:cubicBezTo>
                    <a:pt x="718" y="1"/>
                    <a:pt x="671" y="7"/>
                    <a:pt x="625" y="19"/>
                  </a:cubicBezTo>
                  <a:cubicBezTo>
                    <a:pt x="489" y="47"/>
                    <a:pt x="367" y="101"/>
                    <a:pt x="259" y="169"/>
                  </a:cubicBezTo>
                  <a:cubicBezTo>
                    <a:pt x="150" y="250"/>
                    <a:pt x="55" y="345"/>
                    <a:pt x="1" y="467"/>
                  </a:cubicBezTo>
                  <a:cubicBezTo>
                    <a:pt x="123" y="453"/>
                    <a:pt x="245" y="440"/>
                    <a:pt x="367" y="413"/>
                  </a:cubicBezTo>
                  <a:lnTo>
                    <a:pt x="679" y="345"/>
                  </a:lnTo>
                  <a:cubicBezTo>
                    <a:pt x="746" y="335"/>
                    <a:pt x="813" y="326"/>
                    <a:pt x="876" y="326"/>
                  </a:cubicBezTo>
                  <a:cubicBezTo>
                    <a:pt x="901" y="326"/>
                    <a:pt x="926" y="327"/>
                    <a:pt x="950" y="331"/>
                  </a:cubicBezTo>
                  <a:cubicBezTo>
                    <a:pt x="1059" y="345"/>
                    <a:pt x="1167" y="399"/>
                    <a:pt x="1249" y="467"/>
                  </a:cubicBezTo>
                  <a:cubicBezTo>
                    <a:pt x="1262" y="318"/>
                    <a:pt x="1194" y="169"/>
                    <a:pt x="1059" y="87"/>
                  </a:cubicBezTo>
                  <a:cubicBezTo>
                    <a:pt x="975" y="31"/>
                    <a:pt x="871" y="1"/>
                    <a:pt x="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7967268" y="2440214"/>
              <a:ext cx="41362" cy="110207"/>
            </a:xfrm>
            <a:custGeom>
              <a:rect b="b" l="l" r="r" t="t"/>
              <a:pathLst>
                <a:path extrusionOk="0" h="1700" w="638">
                  <a:moveTo>
                    <a:pt x="380" y="1"/>
                  </a:moveTo>
                  <a:lnTo>
                    <a:pt x="380" y="1"/>
                  </a:lnTo>
                  <a:cubicBezTo>
                    <a:pt x="421" y="177"/>
                    <a:pt x="448" y="354"/>
                    <a:pt x="475" y="530"/>
                  </a:cubicBezTo>
                  <a:cubicBezTo>
                    <a:pt x="516" y="693"/>
                    <a:pt x="502" y="855"/>
                    <a:pt x="435" y="1018"/>
                  </a:cubicBezTo>
                  <a:cubicBezTo>
                    <a:pt x="421" y="1018"/>
                    <a:pt x="407" y="1045"/>
                    <a:pt x="407" y="1059"/>
                  </a:cubicBezTo>
                  <a:cubicBezTo>
                    <a:pt x="394" y="1072"/>
                    <a:pt x="394" y="1059"/>
                    <a:pt x="353" y="1086"/>
                  </a:cubicBezTo>
                  <a:cubicBezTo>
                    <a:pt x="326" y="1113"/>
                    <a:pt x="285" y="1127"/>
                    <a:pt x="245" y="1154"/>
                  </a:cubicBezTo>
                  <a:cubicBezTo>
                    <a:pt x="163" y="1208"/>
                    <a:pt x="82" y="1276"/>
                    <a:pt x="28" y="1357"/>
                  </a:cubicBezTo>
                  <a:cubicBezTo>
                    <a:pt x="14" y="1411"/>
                    <a:pt x="1" y="1466"/>
                    <a:pt x="1" y="1520"/>
                  </a:cubicBezTo>
                  <a:cubicBezTo>
                    <a:pt x="14" y="1574"/>
                    <a:pt x="55" y="1615"/>
                    <a:pt x="109" y="1642"/>
                  </a:cubicBezTo>
                  <a:cubicBezTo>
                    <a:pt x="176" y="1675"/>
                    <a:pt x="252" y="1700"/>
                    <a:pt x="330" y="1700"/>
                  </a:cubicBezTo>
                  <a:cubicBezTo>
                    <a:pt x="347" y="1700"/>
                    <a:pt x="363" y="1699"/>
                    <a:pt x="380" y="1696"/>
                  </a:cubicBezTo>
                  <a:cubicBezTo>
                    <a:pt x="299" y="1683"/>
                    <a:pt x="218" y="1642"/>
                    <a:pt x="136" y="1601"/>
                  </a:cubicBezTo>
                  <a:cubicBezTo>
                    <a:pt x="82" y="1547"/>
                    <a:pt x="68" y="1466"/>
                    <a:pt x="123" y="1411"/>
                  </a:cubicBezTo>
                  <a:cubicBezTo>
                    <a:pt x="177" y="1344"/>
                    <a:pt x="231" y="1289"/>
                    <a:pt x="313" y="1262"/>
                  </a:cubicBezTo>
                  <a:cubicBezTo>
                    <a:pt x="340" y="1235"/>
                    <a:pt x="380" y="1222"/>
                    <a:pt x="421" y="1194"/>
                  </a:cubicBezTo>
                  <a:cubicBezTo>
                    <a:pt x="448" y="1181"/>
                    <a:pt x="475" y="1167"/>
                    <a:pt x="489" y="1140"/>
                  </a:cubicBezTo>
                  <a:lnTo>
                    <a:pt x="543" y="1086"/>
                  </a:lnTo>
                  <a:cubicBezTo>
                    <a:pt x="624" y="896"/>
                    <a:pt x="638" y="693"/>
                    <a:pt x="584" y="516"/>
                  </a:cubicBezTo>
                  <a:cubicBezTo>
                    <a:pt x="529" y="326"/>
                    <a:pt x="462" y="164"/>
                    <a:pt x="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8003312" y="2552756"/>
              <a:ext cx="55494" cy="30274"/>
            </a:xfrm>
            <a:custGeom>
              <a:rect b="b" l="l" r="r" t="t"/>
              <a:pathLst>
                <a:path extrusionOk="0" h="467" w="856">
                  <a:moveTo>
                    <a:pt x="855" y="1"/>
                  </a:moveTo>
                  <a:cubicBezTo>
                    <a:pt x="774" y="42"/>
                    <a:pt x="706" y="96"/>
                    <a:pt x="638" y="136"/>
                  </a:cubicBezTo>
                  <a:cubicBezTo>
                    <a:pt x="570" y="191"/>
                    <a:pt x="502" y="231"/>
                    <a:pt x="435" y="259"/>
                  </a:cubicBezTo>
                  <a:cubicBezTo>
                    <a:pt x="367" y="299"/>
                    <a:pt x="299" y="326"/>
                    <a:pt x="231" y="326"/>
                  </a:cubicBezTo>
                  <a:cubicBezTo>
                    <a:pt x="216" y="329"/>
                    <a:pt x="201" y="330"/>
                    <a:pt x="186" y="330"/>
                  </a:cubicBezTo>
                  <a:cubicBezTo>
                    <a:pt x="120" y="330"/>
                    <a:pt x="56" y="308"/>
                    <a:pt x="1" y="286"/>
                  </a:cubicBezTo>
                  <a:lnTo>
                    <a:pt x="1" y="286"/>
                  </a:lnTo>
                  <a:cubicBezTo>
                    <a:pt x="41" y="367"/>
                    <a:pt x="123" y="435"/>
                    <a:pt x="218" y="462"/>
                  </a:cubicBezTo>
                  <a:cubicBezTo>
                    <a:pt x="240" y="465"/>
                    <a:pt x="263" y="467"/>
                    <a:pt x="287" y="467"/>
                  </a:cubicBezTo>
                  <a:cubicBezTo>
                    <a:pt x="362" y="467"/>
                    <a:pt x="440" y="449"/>
                    <a:pt x="502" y="408"/>
                  </a:cubicBezTo>
                  <a:cubicBezTo>
                    <a:pt x="584" y="367"/>
                    <a:pt x="665" y="313"/>
                    <a:pt x="719" y="245"/>
                  </a:cubicBezTo>
                  <a:cubicBezTo>
                    <a:pt x="774" y="164"/>
                    <a:pt x="828" y="96"/>
                    <a:pt x="8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7870544" y="2401577"/>
              <a:ext cx="72156" cy="25542"/>
            </a:xfrm>
            <a:custGeom>
              <a:rect b="b" l="l" r="r" t="t"/>
              <a:pathLst>
                <a:path extrusionOk="0" h="394" w="1113">
                  <a:moveTo>
                    <a:pt x="557" y="0"/>
                  </a:moveTo>
                  <a:cubicBezTo>
                    <a:pt x="435" y="14"/>
                    <a:pt x="313" y="54"/>
                    <a:pt x="218" y="122"/>
                  </a:cubicBezTo>
                  <a:cubicBezTo>
                    <a:pt x="109" y="190"/>
                    <a:pt x="41" y="285"/>
                    <a:pt x="1" y="394"/>
                  </a:cubicBezTo>
                  <a:cubicBezTo>
                    <a:pt x="245" y="394"/>
                    <a:pt x="408" y="353"/>
                    <a:pt x="570" y="339"/>
                  </a:cubicBezTo>
                  <a:lnTo>
                    <a:pt x="814" y="339"/>
                  </a:lnTo>
                  <a:cubicBezTo>
                    <a:pt x="909" y="353"/>
                    <a:pt x="1004" y="380"/>
                    <a:pt x="1113" y="394"/>
                  </a:cubicBezTo>
                  <a:cubicBezTo>
                    <a:pt x="1086" y="271"/>
                    <a:pt x="1018" y="163"/>
                    <a:pt x="909" y="95"/>
                  </a:cubicBezTo>
                  <a:cubicBezTo>
                    <a:pt x="801" y="27"/>
                    <a:pt x="679" y="0"/>
                    <a:pt x="557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3"/>
            <p:cNvSpPr/>
            <p:nvPr/>
          </p:nvSpPr>
          <p:spPr>
            <a:xfrm>
              <a:off x="8078901" y="2465757"/>
              <a:ext cx="14133" cy="24634"/>
            </a:xfrm>
            <a:custGeom>
              <a:rect b="b" l="l" r="r" t="t"/>
              <a:pathLst>
                <a:path extrusionOk="0" h="380" w="218">
                  <a:moveTo>
                    <a:pt x="109" y="0"/>
                  </a:moveTo>
                  <a:cubicBezTo>
                    <a:pt x="42" y="0"/>
                    <a:pt x="1" y="82"/>
                    <a:pt x="1" y="190"/>
                  </a:cubicBezTo>
                  <a:cubicBezTo>
                    <a:pt x="1" y="299"/>
                    <a:pt x="42" y="380"/>
                    <a:pt x="109" y="380"/>
                  </a:cubicBezTo>
                  <a:cubicBezTo>
                    <a:pt x="177" y="380"/>
                    <a:pt x="218" y="299"/>
                    <a:pt x="218" y="190"/>
                  </a:cubicBezTo>
                  <a:cubicBezTo>
                    <a:pt x="218" y="82"/>
                    <a:pt x="177" y="0"/>
                    <a:pt x="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7906589" y="2465757"/>
              <a:ext cx="14133" cy="24634"/>
            </a:xfrm>
            <a:custGeom>
              <a:rect b="b" l="l" r="r" t="t"/>
              <a:pathLst>
                <a:path extrusionOk="0" h="380" w="218">
                  <a:moveTo>
                    <a:pt x="109" y="0"/>
                  </a:moveTo>
                  <a:cubicBezTo>
                    <a:pt x="41" y="0"/>
                    <a:pt x="1" y="82"/>
                    <a:pt x="1" y="190"/>
                  </a:cubicBezTo>
                  <a:cubicBezTo>
                    <a:pt x="1" y="299"/>
                    <a:pt x="41" y="380"/>
                    <a:pt x="109" y="380"/>
                  </a:cubicBezTo>
                  <a:cubicBezTo>
                    <a:pt x="164" y="380"/>
                    <a:pt x="218" y="299"/>
                    <a:pt x="218" y="190"/>
                  </a:cubicBezTo>
                  <a:cubicBezTo>
                    <a:pt x="218" y="82"/>
                    <a:pt x="164" y="0"/>
                    <a:pt x="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3"/>
            <p:cNvSpPr/>
            <p:nvPr/>
          </p:nvSpPr>
          <p:spPr>
            <a:xfrm>
              <a:off x="8213419" y="2406698"/>
              <a:ext cx="44020" cy="71440"/>
            </a:xfrm>
            <a:custGeom>
              <a:rect b="b" l="l" r="r" t="t"/>
              <a:pathLst>
                <a:path extrusionOk="0" h="1102" w="679">
                  <a:moveTo>
                    <a:pt x="275" y="0"/>
                  </a:moveTo>
                  <a:cubicBezTo>
                    <a:pt x="63" y="0"/>
                    <a:pt x="1" y="586"/>
                    <a:pt x="1" y="586"/>
                  </a:cubicBezTo>
                  <a:lnTo>
                    <a:pt x="1" y="1101"/>
                  </a:lnTo>
                  <a:cubicBezTo>
                    <a:pt x="394" y="749"/>
                    <a:pt x="679" y="260"/>
                    <a:pt x="381" y="43"/>
                  </a:cubicBezTo>
                  <a:cubicBezTo>
                    <a:pt x="342" y="13"/>
                    <a:pt x="307" y="0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7824841" y="2467961"/>
              <a:ext cx="36110" cy="48815"/>
            </a:xfrm>
            <a:custGeom>
              <a:rect b="b" l="l" r="r" t="t"/>
              <a:pathLst>
                <a:path extrusionOk="0" h="753" w="557">
                  <a:moveTo>
                    <a:pt x="260" y="0"/>
                  </a:moveTo>
                  <a:cubicBezTo>
                    <a:pt x="232" y="0"/>
                    <a:pt x="205" y="10"/>
                    <a:pt x="177" y="34"/>
                  </a:cubicBezTo>
                  <a:cubicBezTo>
                    <a:pt x="1" y="197"/>
                    <a:pt x="557" y="753"/>
                    <a:pt x="557" y="753"/>
                  </a:cubicBezTo>
                  <a:lnTo>
                    <a:pt x="557" y="346"/>
                  </a:lnTo>
                  <a:cubicBezTo>
                    <a:pt x="557" y="346"/>
                    <a:pt x="418" y="0"/>
                    <a:pt x="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7899587" y="2508802"/>
              <a:ext cx="32609" cy="19448"/>
            </a:xfrm>
            <a:custGeom>
              <a:rect b="b" l="l" r="r" t="t"/>
              <a:pathLst>
                <a:path extrusionOk="0" h="300" w="503">
                  <a:moveTo>
                    <a:pt x="258" y="1"/>
                  </a:moveTo>
                  <a:cubicBezTo>
                    <a:pt x="122" y="1"/>
                    <a:pt x="0" y="69"/>
                    <a:pt x="0" y="150"/>
                  </a:cubicBezTo>
                  <a:cubicBezTo>
                    <a:pt x="0" y="231"/>
                    <a:pt x="109" y="299"/>
                    <a:pt x="258" y="299"/>
                  </a:cubicBezTo>
                  <a:cubicBezTo>
                    <a:pt x="394" y="299"/>
                    <a:pt x="502" y="231"/>
                    <a:pt x="502" y="150"/>
                  </a:cubicBezTo>
                  <a:cubicBezTo>
                    <a:pt x="502" y="69"/>
                    <a:pt x="380" y="1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8085968" y="2508802"/>
              <a:ext cx="31702" cy="19448"/>
            </a:xfrm>
            <a:custGeom>
              <a:rect b="b" l="l" r="r" t="t"/>
              <a:pathLst>
                <a:path extrusionOk="0" h="300" w="489">
                  <a:moveTo>
                    <a:pt x="245" y="1"/>
                  </a:moveTo>
                  <a:cubicBezTo>
                    <a:pt x="109" y="1"/>
                    <a:pt x="0" y="69"/>
                    <a:pt x="0" y="150"/>
                  </a:cubicBezTo>
                  <a:cubicBezTo>
                    <a:pt x="0" y="231"/>
                    <a:pt x="109" y="299"/>
                    <a:pt x="245" y="299"/>
                  </a:cubicBezTo>
                  <a:cubicBezTo>
                    <a:pt x="380" y="299"/>
                    <a:pt x="489" y="231"/>
                    <a:pt x="489" y="150"/>
                  </a:cubicBezTo>
                  <a:cubicBezTo>
                    <a:pt x="489" y="69"/>
                    <a:pt x="380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3"/>
            <p:cNvSpPr/>
            <p:nvPr/>
          </p:nvSpPr>
          <p:spPr>
            <a:xfrm>
              <a:off x="6916666" y="3834664"/>
              <a:ext cx="676177" cy="715501"/>
            </a:xfrm>
            <a:custGeom>
              <a:rect b="b" l="l" r="r" t="t"/>
              <a:pathLst>
                <a:path extrusionOk="0" h="11037" w="10430">
                  <a:moveTo>
                    <a:pt x="0" y="0"/>
                  </a:moveTo>
                  <a:lnTo>
                    <a:pt x="1099" y="10090"/>
                  </a:lnTo>
                  <a:cubicBezTo>
                    <a:pt x="1099" y="10090"/>
                    <a:pt x="3293" y="11036"/>
                    <a:pt x="5720" y="11036"/>
                  </a:cubicBezTo>
                  <a:cubicBezTo>
                    <a:pt x="6933" y="11036"/>
                    <a:pt x="8205" y="10800"/>
                    <a:pt x="9290" y="10090"/>
                  </a:cubicBezTo>
                  <a:lnTo>
                    <a:pt x="10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3"/>
            <p:cNvSpPr/>
            <p:nvPr/>
          </p:nvSpPr>
          <p:spPr>
            <a:xfrm>
              <a:off x="6935985" y="4016636"/>
              <a:ext cx="124927" cy="172376"/>
            </a:xfrm>
            <a:custGeom>
              <a:rect b="b" l="l" r="r" t="t"/>
              <a:pathLst>
                <a:path extrusionOk="0" h="2659" w="1927">
                  <a:moveTo>
                    <a:pt x="0" y="0"/>
                  </a:moveTo>
                  <a:lnTo>
                    <a:pt x="231" y="2143"/>
                  </a:lnTo>
                  <a:cubicBezTo>
                    <a:pt x="760" y="2360"/>
                    <a:pt x="1302" y="2537"/>
                    <a:pt x="1858" y="2645"/>
                  </a:cubicBezTo>
                  <a:lnTo>
                    <a:pt x="1926" y="2659"/>
                  </a:lnTo>
                  <a:cubicBezTo>
                    <a:pt x="1913" y="2387"/>
                    <a:pt x="1899" y="2116"/>
                    <a:pt x="1899" y="1845"/>
                  </a:cubicBezTo>
                  <a:cubicBezTo>
                    <a:pt x="1899" y="1384"/>
                    <a:pt x="1886" y="909"/>
                    <a:pt x="1886" y="448"/>
                  </a:cubicBezTo>
                  <a:cubicBezTo>
                    <a:pt x="1235" y="353"/>
                    <a:pt x="611" y="20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3"/>
            <p:cNvSpPr/>
            <p:nvPr/>
          </p:nvSpPr>
          <p:spPr>
            <a:xfrm>
              <a:off x="6955304" y="4193357"/>
              <a:ext cx="114360" cy="167968"/>
            </a:xfrm>
            <a:custGeom>
              <a:rect b="b" l="l" r="r" t="t"/>
              <a:pathLst>
                <a:path extrusionOk="0" h="2591" w="1764">
                  <a:moveTo>
                    <a:pt x="1" y="0"/>
                  </a:moveTo>
                  <a:lnTo>
                    <a:pt x="191" y="1818"/>
                  </a:lnTo>
                  <a:cubicBezTo>
                    <a:pt x="665" y="2170"/>
                    <a:pt x="1194" y="2428"/>
                    <a:pt x="1764" y="2591"/>
                  </a:cubicBezTo>
                  <a:cubicBezTo>
                    <a:pt x="1710" y="1885"/>
                    <a:pt x="1669" y="1167"/>
                    <a:pt x="1642" y="461"/>
                  </a:cubicBezTo>
                  <a:cubicBezTo>
                    <a:pt x="1086" y="367"/>
                    <a:pt x="530" y="20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3"/>
            <p:cNvSpPr/>
            <p:nvPr/>
          </p:nvSpPr>
          <p:spPr>
            <a:xfrm>
              <a:off x="6972937" y="4355103"/>
              <a:ext cx="106451" cy="164467"/>
            </a:xfrm>
            <a:custGeom>
              <a:rect b="b" l="l" r="r" t="t"/>
              <a:pathLst>
                <a:path extrusionOk="0" h="2537" w="1642">
                  <a:moveTo>
                    <a:pt x="0" y="1"/>
                  </a:moveTo>
                  <a:lnTo>
                    <a:pt x="231" y="2062"/>
                  </a:lnTo>
                  <a:cubicBezTo>
                    <a:pt x="692" y="2252"/>
                    <a:pt x="1166" y="2415"/>
                    <a:pt x="1641" y="2537"/>
                  </a:cubicBezTo>
                  <a:cubicBezTo>
                    <a:pt x="1641" y="2428"/>
                    <a:pt x="1627" y="2333"/>
                    <a:pt x="1627" y="2225"/>
                  </a:cubicBezTo>
                  <a:cubicBezTo>
                    <a:pt x="1600" y="1696"/>
                    <a:pt x="1560" y="1167"/>
                    <a:pt x="1533" y="638"/>
                  </a:cubicBezTo>
                  <a:cubicBezTo>
                    <a:pt x="990" y="503"/>
                    <a:pt x="475" y="28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3"/>
            <p:cNvSpPr/>
            <p:nvPr/>
          </p:nvSpPr>
          <p:spPr>
            <a:xfrm>
              <a:off x="6916666" y="3834664"/>
              <a:ext cx="140681" cy="176785"/>
            </a:xfrm>
            <a:custGeom>
              <a:rect b="b" l="l" r="r" t="t"/>
              <a:pathLst>
                <a:path extrusionOk="0" h="2727" w="2170">
                  <a:moveTo>
                    <a:pt x="0" y="0"/>
                  </a:moveTo>
                  <a:lnTo>
                    <a:pt x="244" y="2224"/>
                  </a:lnTo>
                  <a:cubicBezTo>
                    <a:pt x="705" y="2401"/>
                    <a:pt x="1194" y="2550"/>
                    <a:pt x="1682" y="2645"/>
                  </a:cubicBezTo>
                  <a:cubicBezTo>
                    <a:pt x="1858" y="2672"/>
                    <a:pt x="2007" y="2699"/>
                    <a:pt x="2170" y="2726"/>
                  </a:cubicBezTo>
                  <a:cubicBezTo>
                    <a:pt x="2156" y="1817"/>
                    <a:pt x="2116" y="909"/>
                    <a:pt x="2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3"/>
            <p:cNvSpPr/>
            <p:nvPr/>
          </p:nvSpPr>
          <p:spPr>
            <a:xfrm>
              <a:off x="7091572" y="4050022"/>
              <a:ext cx="124085" cy="153965"/>
            </a:xfrm>
            <a:custGeom>
              <a:rect b="b" l="l" r="r" t="t"/>
              <a:pathLst>
                <a:path extrusionOk="0" h="2375" w="1914">
                  <a:moveTo>
                    <a:pt x="1" y="1"/>
                  </a:moveTo>
                  <a:lnTo>
                    <a:pt x="1" y="1"/>
                  </a:lnTo>
                  <a:cubicBezTo>
                    <a:pt x="14" y="747"/>
                    <a:pt x="28" y="1493"/>
                    <a:pt x="55" y="2238"/>
                  </a:cubicBezTo>
                  <a:cubicBezTo>
                    <a:pt x="652" y="2320"/>
                    <a:pt x="1249" y="2374"/>
                    <a:pt x="1859" y="2374"/>
                  </a:cubicBezTo>
                  <a:cubicBezTo>
                    <a:pt x="1859" y="2116"/>
                    <a:pt x="1859" y="1859"/>
                    <a:pt x="1872" y="1601"/>
                  </a:cubicBezTo>
                  <a:cubicBezTo>
                    <a:pt x="1886" y="1113"/>
                    <a:pt x="1900" y="638"/>
                    <a:pt x="1913" y="164"/>
                  </a:cubicBezTo>
                  <a:cubicBezTo>
                    <a:pt x="1561" y="150"/>
                    <a:pt x="1221" y="109"/>
                    <a:pt x="869" y="82"/>
                  </a:cubicBezTo>
                  <a:cubicBezTo>
                    <a:pt x="584" y="55"/>
                    <a:pt x="286" y="2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3"/>
            <p:cNvSpPr/>
            <p:nvPr/>
          </p:nvSpPr>
          <p:spPr>
            <a:xfrm>
              <a:off x="7095980" y="4228494"/>
              <a:ext cx="115268" cy="153058"/>
            </a:xfrm>
            <a:custGeom>
              <a:rect b="b" l="l" r="r" t="t"/>
              <a:pathLst>
                <a:path extrusionOk="0" h="2361" w="1778">
                  <a:moveTo>
                    <a:pt x="1" y="1"/>
                  </a:moveTo>
                  <a:cubicBezTo>
                    <a:pt x="14" y="543"/>
                    <a:pt x="41" y="1072"/>
                    <a:pt x="82" y="1615"/>
                  </a:cubicBezTo>
                  <a:cubicBezTo>
                    <a:pt x="96" y="1805"/>
                    <a:pt x="96" y="1994"/>
                    <a:pt x="109" y="2184"/>
                  </a:cubicBezTo>
                  <a:cubicBezTo>
                    <a:pt x="652" y="2293"/>
                    <a:pt x="1194" y="2347"/>
                    <a:pt x="1750" y="2361"/>
                  </a:cubicBezTo>
                  <a:cubicBezTo>
                    <a:pt x="1750" y="2171"/>
                    <a:pt x="1764" y="1994"/>
                    <a:pt x="1764" y="1805"/>
                  </a:cubicBezTo>
                  <a:cubicBezTo>
                    <a:pt x="1764" y="1249"/>
                    <a:pt x="1777" y="693"/>
                    <a:pt x="1777" y="136"/>
                  </a:cubicBezTo>
                  <a:lnTo>
                    <a:pt x="1669" y="136"/>
                  </a:lnTo>
                  <a:cubicBezTo>
                    <a:pt x="1113" y="123"/>
                    <a:pt x="557" y="6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3"/>
            <p:cNvSpPr/>
            <p:nvPr/>
          </p:nvSpPr>
          <p:spPr>
            <a:xfrm>
              <a:off x="7105640" y="4403464"/>
              <a:ext cx="102950" cy="141648"/>
            </a:xfrm>
            <a:custGeom>
              <a:rect b="b" l="l" r="r" t="t"/>
              <a:pathLst>
                <a:path extrusionOk="0" h="2185" w="1588">
                  <a:moveTo>
                    <a:pt x="1" y="1"/>
                  </a:moveTo>
                  <a:lnTo>
                    <a:pt x="1" y="1"/>
                  </a:lnTo>
                  <a:cubicBezTo>
                    <a:pt x="42" y="652"/>
                    <a:pt x="82" y="1289"/>
                    <a:pt x="109" y="1926"/>
                  </a:cubicBezTo>
                  <a:cubicBezTo>
                    <a:pt x="584" y="2035"/>
                    <a:pt x="1059" y="2130"/>
                    <a:pt x="1533" y="2184"/>
                  </a:cubicBezTo>
                  <a:lnTo>
                    <a:pt x="1533" y="1940"/>
                  </a:lnTo>
                  <a:cubicBezTo>
                    <a:pt x="1533" y="1343"/>
                    <a:pt x="1561" y="747"/>
                    <a:pt x="1588" y="163"/>
                  </a:cubicBezTo>
                  <a:cubicBezTo>
                    <a:pt x="1045" y="150"/>
                    <a:pt x="516" y="9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3"/>
            <p:cNvSpPr/>
            <p:nvPr/>
          </p:nvSpPr>
          <p:spPr>
            <a:xfrm>
              <a:off x="7081070" y="3834664"/>
              <a:ext cx="140746" cy="192603"/>
            </a:xfrm>
            <a:custGeom>
              <a:rect b="b" l="l" r="r" t="t"/>
              <a:pathLst>
                <a:path extrusionOk="0" h="2971" w="2171">
                  <a:moveTo>
                    <a:pt x="0" y="0"/>
                  </a:moveTo>
                  <a:cubicBezTo>
                    <a:pt x="68" y="705"/>
                    <a:pt x="109" y="1411"/>
                    <a:pt x="122" y="2116"/>
                  </a:cubicBezTo>
                  <a:cubicBezTo>
                    <a:pt x="136" y="2346"/>
                    <a:pt x="136" y="2577"/>
                    <a:pt x="149" y="2807"/>
                  </a:cubicBezTo>
                  <a:cubicBezTo>
                    <a:pt x="570" y="2862"/>
                    <a:pt x="990" y="2902"/>
                    <a:pt x="1424" y="2929"/>
                  </a:cubicBezTo>
                  <a:cubicBezTo>
                    <a:pt x="1641" y="2943"/>
                    <a:pt x="1872" y="2957"/>
                    <a:pt x="2089" y="2970"/>
                  </a:cubicBezTo>
                  <a:cubicBezTo>
                    <a:pt x="2116" y="1980"/>
                    <a:pt x="2143" y="990"/>
                    <a:pt x="2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3"/>
            <p:cNvSpPr/>
            <p:nvPr/>
          </p:nvSpPr>
          <p:spPr>
            <a:xfrm>
              <a:off x="7249882" y="3835507"/>
              <a:ext cx="139838" cy="194353"/>
            </a:xfrm>
            <a:custGeom>
              <a:rect b="b" l="l" r="r" t="t"/>
              <a:pathLst>
                <a:path extrusionOk="0" h="2998" w="2157">
                  <a:moveTo>
                    <a:pt x="68" y="1"/>
                  </a:moveTo>
                  <a:cubicBezTo>
                    <a:pt x="54" y="774"/>
                    <a:pt x="41" y="1547"/>
                    <a:pt x="14" y="2333"/>
                  </a:cubicBezTo>
                  <a:cubicBezTo>
                    <a:pt x="14" y="2550"/>
                    <a:pt x="0" y="2767"/>
                    <a:pt x="0" y="2998"/>
                  </a:cubicBezTo>
                  <a:cubicBezTo>
                    <a:pt x="380" y="2998"/>
                    <a:pt x="773" y="2998"/>
                    <a:pt x="1166" y="2984"/>
                  </a:cubicBezTo>
                  <a:cubicBezTo>
                    <a:pt x="1410" y="2971"/>
                    <a:pt x="1655" y="2944"/>
                    <a:pt x="1885" y="2916"/>
                  </a:cubicBezTo>
                  <a:cubicBezTo>
                    <a:pt x="1967" y="1940"/>
                    <a:pt x="2048" y="964"/>
                    <a:pt x="2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3"/>
            <p:cNvSpPr/>
            <p:nvPr/>
          </p:nvSpPr>
          <p:spPr>
            <a:xfrm>
              <a:off x="7245474" y="4057089"/>
              <a:ext cx="124927" cy="146899"/>
            </a:xfrm>
            <a:custGeom>
              <a:rect b="b" l="l" r="r" t="t"/>
              <a:pathLst>
                <a:path extrusionOk="0" h="2266" w="1927">
                  <a:moveTo>
                    <a:pt x="1926" y="0"/>
                  </a:moveTo>
                  <a:lnTo>
                    <a:pt x="1926" y="0"/>
                  </a:lnTo>
                  <a:cubicBezTo>
                    <a:pt x="1573" y="41"/>
                    <a:pt x="1207" y="68"/>
                    <a:pt x="855" y="82"/>
                  </a:cubicBezTo>
                  <a:lnTo>
                    <a:pt x="54" y="82"/>
                  </a:lnTo>
                  <a:cubicBezTo>
                    <a:pt x="27" y="814"/>
                    <a:pt x="14" y="1546"/>
                    <a:pt x="0" y="2265"/>
                  </a:cubicBezTo>
                  <a:cubicBezTo>
                    <a:pt x="611" y="2252"/>
                    <a:pt x="1207" y="2211"/>
                    <a:pt x="1804" y="2157"/>
                  </a:cubicBezTo>
                  <a:cubicBezTo>
                    <a:pt x="1831" y="1438"/>
                    <a:pt x="1872" y="719"/>
                    <a:pt x="1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3"/>
            <p:cNvSpPr/>
            <p:nvPr/>
          </p:nvSpPr>
          <p:spPr>
            <a:xfrm>
              <a:off x="7237565" y="4401714"/>
              <a:ext cx="118769" cy="148196"/>
            </a:xfrm>
            <a:custGeom>
              <a:rect b="b" l="l" r="r" t="t"/>
              <a:pathLst>
                <a:path extrusionOk="0" h="2286" w="1832">
                  <a:moveTo>
                    <a:pt x="1831" y="1"/>
                  </a:moveTo>
                  <a:cubicBezTo>
                    <a:pt x="1248" y="109"/>
                    <a:pt x="651" y="163"/>
                    <a:pt x="54" y="190"/>
                  </a:cubicBezTo>
                  <a:cubicBezTo>
                    <a:pt x="41" y="869"/>
                    <a:pt x="0" y="1560"/>
                    <a:pt x="14" y="2252"/>
                  </a:cubicBezTo>
                  <a:cubicBezTo>
                    <a:pt x="263" y="2274"/>
                    <a:pt x="512" y="2285"/>
                    <a:pt x="761" y="2285"/>
                  </a:cubicBezTo>
                  <a:cubicBezTo>
                    <a:pt x="1109" y="2285"/>
                    <a:pt x="1456" y="2264"/>
                    <a:pt x="1804" y="2225"/>
                  </a:cubicBezTo>
                  <a:cubicBezTo>
                    <a:pt x="1804" y="1845"/>
                    <a:pt x="1804" y="1465"/>
                    <a:pt x="1804" y="1085"/>
                  </a:cubicBezTo>
                  <a:cubicBezTo>
                    <a:pt x="1817" y="692"/>
                    <a:pt x="1817" y="353"/>
                    <a:pt x="1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3"/>
            <p:cNvSpPr/>
            <p:nvPr/>
          </p:nvSpPr>
          <p:spPr>
            <a:xfrm>
              <a:off x="7242816" y="4230244"/>
              <a:ext cx="117861" cy="151307"/>
            </a:xfrm>
            <a:custGeom>
              <a:rect b="b" l="l" r="r" t="t"/>
              <a:pathLst>
                <a:path extrusionOk="0" h="2334" w="1818">
                  <a:moveTo>
                    <a:pt x="1818" y="1"/>
                  </a:moveTo>
                  <a:cubicBezTo>
                    <a:pt x="1235" y="55"/>
                    <a:pt x="638" y="96"/>
                    <a:pt x="41" y="109"/>
                  </a:cubicBezTo>
                  <a:cubicBezTo>
                    <a:pt x="28" y="747"/>
                    <a:pt x="14" y="1398"/>
                    <a:pt x="1" y="2049"/>
                  </a:cubicBezTo>
                  <a:lnTo>
                    <a:pt x="1" y="2334"/>
                  </a:lnTo>
                  <a:cubicBezTo>
                    <a:pt x="584" y="2306"/>
                    <a:pt x="1180" y="2239"/>
                    <a:pt x="1764" y="2130"/>
                  </a:cubicBezTo>
                  <a:cubicBezTo>
                    <a:pt x="1777" y="1425"/>
                    <a:pt x="1791" y="706"/>
                    <a:pt x="1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3"/>
            <p:cNvSpPr/>
            <p:nvPr/>
          </p:nvSpPr>
          <p:spPr>
            <a:xfrm>
              <a:off x="7406376" y="3834664"/>
              <a:ext cx="186451" cy="183786"/>
            </a:xfrm>
            <a:custGeom>
              <a:rect b="b" l="l" r="r" t="t"/>
              <a:pathLst>
                <a:path extrusionOk="0" h="2835" w="2876">
                  <a:moveTo>
                    <a:pt x="258" y="0"/>
                  </a:moveTo>
                  <a:cubicBezTo>
                    <a:pt x="190" y="583"/>
                    <a:pt x="136" y="1166"/>
                    <a:pt x="81" y="1750"/>
                  </a:cubicBezTo>
                  <a:cubicBezTo>
                    <a:pt x="54" y="2102"/>
                    <a:pt x="27" y="2468"/>
                    <a:pt x="0" y="2835"/>
                  </a:cubicBezTo>
                  <a:cubicBezTo>
                    <a:pt x="895" y="2658"/>
                    <a:pt x="1777" y="2414"/>
                    <a:pt x="2645" y="2089"/>
                  </a:cubicBezTo>
                  <a:lnTo>
                    <a:pt x="28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3"/>
            <p:cNvSpPr/>
            <p:nvPr/>
          </p:nvSpPr>
          <p:spPr>
            <a:xfrm>
              <a:off x="7395810" y="4006977"/>
              <a:ext cx="177634" cy="186444"/>
            </a:xfrm>
            <a:custGeom>
              <a:rect b="b" l="l" r="r" t="t"/>
              <a:pathLst>
                <a:path extrusionOk="0" h="2876" w="2740">
                  <a:moveTo>
                    <a:pt x="2740" y="0"/>
                  </a:moveTo>
                  <a:lnTo>
                    <a:pt x="2740" y="0"/>
                  </a:lnTo>
                  <a:cubicBezTo>
                    <a:pt x="2252" y="163"/>
                    <a:pt x="1763" y="312"/>
                    <a:pt x="1275" y="448"/>
                  </a:cubicBezTo>
                  <a:cubicBezTo>
                    <a:pt x="895" y="543"/>
                    <a:pt x="502" y="624"/>
                    <a:pt x="122" y="692"/>
                  </a:cubicBezTo>
                  <a:cubicBezTo>
                    <a:pt x="68" y="1424"/>
                    <a:pt x="27" y="2157"/>
                    <a:pt x="0" y="2875"/>
                  </a:cubicBezTo>
                  <a:cubicBezTo>
                    <a:pt x="828" y="2794"/>
                    <a:pt x="1655" y="2645"/>
                    <a:pt x="2469" y="2414"/>
                  </a:cubicBezTo>
                  <a:lnTo>
                    <a:pt x="27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7389651" y="4198608"/>
              <a:ext cx="161816" cy="162717"/>
            </a:xfrm>
            <a:custGeom>
              <a:rect b="b" l="l" r="r" t="t"/>
              <a:pathLst>
                <a:path extrusionOk="0" h="2510" w="2496">
                  <a:moveTo>
                    <a:pt x="2496" y="1"/>
                  </a:moveTo>
                  <a:lnTo>
                    <a:pt x="2496" y="1"/>
                  </a:lnTo>
                  <a:cubicBezTo>
                    <a:pt x="1696" y="218"/>
                    <a:pt x="882" y="353"/>
                    <a:pt x="68" y="435"/>
                  </a:cubicBezTo>
                  <a:cubicBezTo>
                    <a:pt x="41" y="1126"/>
                    <a:pt x="14" y="1818"/>
                    <a:pt x="0" y="2510"/>
                  </a:cubicBezTo>
                  <a:lnTo>
                    <a:pt x="190" y="2455"/>
                  </a:lnTo>
                  <a:cubicBezTo>
                    <a:pt x="923" y="2266"/>
                    <a:pt x="1628" y="2008"/>
                    <a:pt x="2306" y="1682"/>
                  </a:cubicBezTo>
                  <a:lnTo>
                    <a:pt x="24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3"/>
            <p:cNvSpPr/>
            <p:nvPr/>
          </p:nvSpPr>
          <p:spPr>
            <a:xfrm>
              <a:off x="7386993" y="4346351"/>
              <a:ext cx="147812" cy="194353"/>
            </a:xfrm>
            <a:custGeom>
              <a:rect b="b" l="l" r="r" t="t"/>
              <a:pathLst>
                <a:path extrusionOk="0" h="2998" w="2280">
                  <a:moveTo>
                    <a:pt x="2279" y="0"/>
                  </a:moveTo>
                  <a:lnTo>
                    <a:pt x="2279" y="0"/>
                  </a:lnTo>
                  <a:cubicBezTo>
                    <a:pt x="1560" y="312"/>
                    <a:pt x="801" y="570"/>
                    <a:pt x="28" y="746"/>
                  </a:cubicBezTo>
                  <a:cubicBezTo>
                    <a:pt x="14" y="1506"/>
                    <a:pt x="14" y="2251"/>
                    <a:pt x="1" y="2997"/>
                  </a:cubicBezTo>
                  <a:cubicBezTo>
                    <a:pt x="719" y="2862"/>
                    <a:pt x="1411" y="2590"/>
                    <a:pt x="2035" y="2197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3"/>
            <p:cNvSpPr/>
            <p:nvPr/>
          </p:nvSpPr>
          <p:spPr>
            <a:xfrm>
              <a:off x="6911350" y="3764326"/>
              <a:ext cx="676177" cy="140741"/>
            </a:xfrm>
            <a:custGeom>
              <a:rect b="b" l="l" r="r" t="t"/>
              <a:pathLst>
                <a:path extrusionOk="0" h="2171" w="10430">
                  <a:moveTo>
                    <a:pt x="5222" y="0"/>
                  </a:moveTo>
                  <a:cubicBezTo>
                    <a:pt x="2333" y="0"/>
                    <a:pt x="1" y="488"/>
                    <a:pt x="1" y="1085"/>
                  </a:cubicBezTo>
                  <a:cubicBezTo>
                    <a:pt x="1" y="1682"/>
                    <a:pt x="2333" y="2170"/>
                    <a:pt x="5222" y="2170"/>
                  </a:cubicBezTo>
                  <a:cubicBezTo>
                    <a:pt x="8097" y="2170"/>
                    <a:pt x="10430" y="1682"/>
                    <a:pt x="10430" y="1085"/>
                  </a:cubicBezTo>
                  <a:cubicBezTo>
                    <a:pt x="10430" y="488"/>
                    <a:pt x="8097" y="0"/>
                    <a:pt x="5222" y="0"/>
                  </a:cubicBezTo>
                  <a:close/>
                </a:path>
              </a:pathLst>
            </a:custGeom>
            <a:solidFill>
              <a:srgbClr val="763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3"/>
            <p:cNvSpPr/>
            <p:nvPr/>
          </p:nvSpPr>
          <p:spPr>
            <a:xfrm>
              <a:off x="6938643" y="3764326"/>
              <a:ext cx="628657" cy="140741"/>
            </a:xfrm>
            <a:custGeom>
              <a:rect b="b" l="l" r="r" t="t"/>
              <a:pathLst>
                <a:path extrusionOk="0" h="2171" w="9697">
                  <a:moveTo>
                    <a:pt x="4855" y="0"/>
                  </a:moveTo>
                  <a:cubicBezTo>
                    <a:pt x="2170" y="0"/>
                    <a:pt x="0" y="488"/>
                    <a:pt x="0" y="1085"/>
                  </a:cubicBezTo>
                  <a:cubicBezTo>
                    <a:pt x="0" y="1682"/>
                    <a:pt x="2170" y="2170"/>
                    <a:pt x="4855" y="2170"/>
                  </a:cubicBezTo>
                  <a:cubicBezTo>
                    <a:pt x="7527" y="2170"/>
                    <a:pt x="9697" y="1682"/>
                    <a:pt x="9697" y="1085"/>
                  </a:cubicBezTo>
                  <a:cubicBezTo>
                    <a:pt x="9697" y="488"/>
                    <a:pt x="7527" y="0"/>
                    <a:pt x="4855" y="0"/>
                  </a:cubicBezTo>
                  <a:close/>
                </a:path>
              </a:pathLst>
            </a:custGeom>
            <a:solidFill>
              <a:srgbClr val="763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3"/>
            <p:cNvSpPr/>
            <p:nvPr/>
          </p:nvSpPr>
          <p:spPr>
            <a:xfrm>
              <a:off x="6925418" y="3663713"/>
              <a:ext cx="643697" cy="219441"/>
            </a:xfrm>
            <a:custGeom>
              <a:rect b="b" l="l" r="r" t="t"/>
              <a:pathLst>
                <a:path extrusionOk="0" h="3385" w="9929">
                  <a:moveTo>
                    <a:pt x="5224" y="1"/>
                  </a:moveTo>
                  <a:cubicBezTo>
                    <a:pt x="3363" y="1"/>
                    <a:pt x="3567" y="1905"/>
                    <a:pt x="3567" y="1905"/>
                  </a:cubicBezTo>
                  <a:lnTo>
                    <a:pt x="3133" y="1267"/>
                  </a:lnTo>
                  <a:cubicBezTo>
                    <a:pt x="2906" y="944"/>
                    <a:pt x="2592" y="774"/>
                    <a:pt x="2213" y="774"/>
                  </a:cubicBezTo>
                  <a:cubicBezTo>
                    <a:pt x="1845" y="774"/>
                    <a:pt x="1417" y="934"/>
                    <a:pt x="950" y="1267"/>
                  </a:cubicBezTo>
                  <a:cubicBezTo>
                    <a:pt x="1" y="1932"/>
                    <a:pt x="787" y="3152"/>
                    <a:pt x="787" y="3152"/>
                  </a:cubicBezTo>
                  <a:cubicBezTo>
                    <a:pt x="2668" y="3320"/>
                    <a:pt x="4140" y="3385"/>
                    <a:pt x="5292" y="3385"/>
                  </a:cubicBezTo>
                  <a:cubicBezTo>
                    <a:pt x="9176" y="3385"/>
                    <a:pt x="9426" y="2651"/>
                    <a:pt x="9426" y="2651"/>
                  </a:cubicBezTo>
                  <a:cubicBezTo>
                    <a:pt x="9426" y="2651"/>
                    <a:pt x="9928" y="1349"/>
                    <a:pt x="8585" y="955"/>
                  </a:cubicBezTo>
                  <a:cubicBezTo>
                    <a:pt x="8422" y="906"/>
                    <a:pt x="8273" y="884"/>
                    <a:pt x="8138" y="884"/>
                  </a:cubicBezTo>
                  <a:cubicBezTo>
                    <a:pt x="7249" y="884"/>
                    <a:pt x="6964" y="1833"/>
                    <a:pt x="6923" y="1991"/>
                  </a:cubicBezTo>
                  <a:lnTo>
                    <a:pt x="6923" y="1991"/>
                  </a:lnTo>
                  <a:cubicBezTo>
                    <a:pt x="6972" y="1779"/>
                    <a:pt x="7303" y="108"/>
                    <a:pt x="5398" y="6"/>
                  </a:cubicBezTo>
                  <a:cubicBezTo>
                    <a:pt x="5338" y="3"/>
                    <a:pt x="5280" y="1"/>
                    <a:pt x="5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3"/>
            <p:cNvSpPr/>
            <p:nvPr/>
          </p:nvSpPr>
          <p:spPr>
            <a:xfrm>
              <a:off x="6987847" y="4693634"/>
              <a:ext cx="523178" cy="75654"/>
            </a:xfrm>
            <a:custGeom>
              <a:rect b="b" l="l" r="r" t="t"/>
              <a:pathLst>
                <a:path extrusionOk="0" fill="none" h="1167" w="8070">
                  <a:moveTo>
                    <a:pt x="8070" y="583"/>
                  </a:moveTo>
                  <a:cubicBezTo>
                    <a:pt x="8070" y="909"/>
                    <a:pt x="6266" y="1166"/>
                    <a:pt x="4042" y="1166"/>
                  </a:cubicBezTo>
                  <a:cubicBezTo>
                    <a:pt x="1804" y="1166"/>
                    <a:pt x="1" y="909"/>
                    <a:pt x="1" y="583"/>
                  </a:cubicBezTo>
                  <a:cubicBezTo>
                    <a:pt x="1" y="258"/>
                    <a:pt x="1804" y="0"/>
                    <a:pt x="4042" y="0"/>
                  </a:cubicBezTo>
                  <a:cubicBezTo>
                    <a:pt x="6266" y="0"/>
                    <a:pt x="8070" y="258"/>
                    <a:pt x="8070" y="583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miter lim="135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6987847" y="4488778"/>
              <a:ext cx="39611" cy="458979"/>
            </a:xfrm>
            <a:custGeom>
              <a:rect b="b" l="l" r="r" t="t"/>
              <a:pathLst>
                <a:path extrusionOk="0" h="7080" w="611">
                  <a:moveTo>
                    <a:pt x="1" y="0"/>
                  </a:moveTo>
                  <a:lnTo>
                    <a:pt x="1" y="0"/>
                  </a:lnTo>
                  <a:cubicBezTo>
                    <a:pt x="14" y="597"/>
                    <a:pt x="55" y="1180"/>
                    <a:pt x="96" y="1777"/>
                  </a:cubicBezTo>
                  <a:cubicBezTo>
                    <a:pt x="123" y="2360"/>
                    <a:pt x="177" y="2957"/>
                    <a:pt x="218" y="3540"/>
                  </a:cubicBezTo>
                  <a:cubicBezTo>
                    <a:pt x="272" y="4137"/>
                    <a:pt x="326" y="4720"/>
                    <a:pt x="394" y="5316"/>
                  </a:cubicBezTo>
                  <a:lnTo>
                    <a:pt x="489" y="6198"/>
                  </a:lnTo>
                  <a:cubicBezTo>
                    <a:pt x="529" y="6483"/>
                    <a:pt x="570" y="6781"/>
                    <a:pt x="611" y="7079"/>
                  </a:cubicBezTo>
                  <a:cubicBezTo>
                    <a:pt x="611" y="6781"/>
                    <a:pt x="584" y="6483"/>
                    <a:pt x="570" y="6184"/>
                  </a:cubicBezTo>
                  <a:lnTo>
                    <a:pt x="516" y="5303"/>
                  </a:lnTo>
                  <a:cubicBezTo>
                    <a:pt x="489" y="4706"/>
                    <a:pt x="435" y="4123"/>
                    <a:pt x="394" y="3526"/>
                  </a:cubicBezTo>
                  <a:cubicBezTo>
                    <a:pt x="340" y="2943"/>
                    <a:pt x="285" y="2346"/>
                    <a:pt x="218" y="1763"/>
                  </a:cubicBezTo>
                  <a:cubicBezTo>
                    <a:pt x="150" y="1180"/>
                    <a:pt x="82" y="583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3"/>
            <p:cNvSpPr/>
            <p:nvPr/>
          </p:nvSpPr>
          <p:spPr>
            <a:xfrm>
              <a:off x="7471399" y="4488778"/>
              <a:ext cx="39611" cy="458979"/>
            </a:xfrm>
            <a:custGeom>
              <a:rect b="b" l="l" r="r" t="t"/>
              <a:pathLst>
                <a:path extrusionOk="0" h="7080" w="611">
                  <a:moveTo>
                    <a:pt x="611" y="0"/>
                  </a:moveTo>
                  <a:cubicBezTo>
                    <a:pt x="530" y="583"/>
                    <a:pt x="462" y="1180"/>
                    <a:pt x="394" y="1763"/>
                  </a:cubicBezTo>
                  <a:cubicBezTo>
                    <a:pt x="326" y="2346"/>
                    <a:pt x="272" y="2943"/>
                    <a:pt x="231" y="3526"/>
                  </a:cubicBezTo>
                  <a:cubicBezTo>
                    <a:pt x="177" y="4109"/>
                    <a:pt x="123" y="4706"/>
                    <a:pt x="96" y="5303"/>
                  </a:cubicBezTo>
                  <a:lnTo>
                    <a:pt x="41" y="6184"/>
                  </a:lnTo>
                  <a:cubicBezTo>
                    <a:pt x="28" y="6483"/>
                    <a:pt x="1" y="6781"/>
                    <a:pt x="1" y="7079"/>
                  </a:cubicBezTo>
                  <a:cubicBezTo>
                    <a:pt x="41" y="6781"/>
                    <a:pt x="82" y="6483"/>
                    <a:pt x="123" y="6198"/>
                  </a:cubicBezTo>
                  <a:lnTo>
                    <a:pt x="218" y="5316"/>
                  </a:lnTo>
                  <a:cubicBezTo>
                    <a:pt x="285" y="4720"/>
                    <a:pt x="340" y="4123"/>
                    <a:pt x="394" y="3540"/>
                  </a:cubicBezTo>
                  <a:cubicBezTo>
                    <a:pt x="435" y="2957"/>
                    <a:pt x="489" y="2360"/>
                    <a:pt x="530" y="1777"/>
                  </a:cubicBezTo>
                  <a:cubicBezTo>
                    <a:pt x="557" y="1194"/>
                    <a:pt x="597" y="597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7124116" y="4531824"/>
              <a:ext cx="15883" cy="361413"/>
            </a:xfrm>
            <a:custGeom>
              <a:rect b="b" l="l" r="r" t="t"/>
              <a:pathLst>
                <a:path extrusionOk="0" h="5575" w="245">
                  <a:moveTo>
                    <a:pt x="14" y="1"/>
                  </a:moveTo>
                  <a:cubicBezTo>
                    <a:pt x="1" y="231"/>
                    <a:pt x="1" y="462"/>
                    <a:pt x="1" y="692"/>
                  </a:cubicBezTo>
                  <a:lnTo>
                    <a:pt x="1" y="1398"/>
                  </a:lnTo>
                  <a:cubicBezTo>
                    <a:pt x="1" y="1859"/>
                    <a:pt x="14" y="2320"/>
                    <a:pt x="41" y="2794"/>
                  </a:cubicBezTo>
                  <a:cubicBezTo>
                    <a:pt x="55" y="3256"/>
                    <a:pt x="82" y="3717"/>
                    <a:pt x="109" y="4178"/>
                  </a:cubicBezTo>
                  <a:cubicBezTo>
                    <a:pt x="136" y="4652"/>
                    <a:pt x="177" y="5114"/>
                    <a:pt x="231" y="5575"/>
                  </a:cubicBezTo>
                  <a:cubicBezTo>
                    <a:pt x="245" y="5114"/>
                    <a:pt x="245" y="4652"/>
                    <a:pt x="245" y="4191"/>
                  </a:cubicBezTo>
                  <a:cubicBezTo>
                    <a:pt x="245" y="3717"/>
                    <a:pt x="231" y="3256"/>
                    <a:pt x="204" y="2794"/>
                  </a:cubicBezTo>
                  <a:cubicBezTo>
                    <a:pt x="191" y="2320"/>
                    <a:pt x="163" y="1859"/>
                    <a:pt x="136" y="1398"/>
                  </a:cubicBezTo>
                  <a:lnTo>
                    <a:pt x="82" y="692"/>
                  </a:lnTo>
                  <a:cubicBezTo>
                    <a:pt x="55" y="462"/>
                    <a:pt x="41" y="231"/>
                    <a:pt x="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7372082" y="4537982"/>
              <a:ext cx="15883" cy="355255"/>
            </a:xfrm>
            <a:custGeom>
              <a:rect b="b" l="l" r="r" t="t"/>
              <a:pathLst>
                <a:path extrusionOk="0" h="5480" w="245">
                  <a:moveTo>
                    <a:pt x="231" y="1"/>
                  </a:moveTo>
                  <a:cubicBezTo>
                    <a:pt x="204" y="231"/>
                    <a:pt x="190" y="462"/>
                    <a:pt x="163" y="679"/>
                  </a:cubicBezTo>
                  <a:lnTo>
                    <a:pt x="109" y="1357"/>
                  </a:lnTo>
                  <a:cubicBezTo>
                    <a:pt x="82" y="1818"/>
                    <a:pt x="54" y="2279"/>
                    <a:pt x="41" y="2740"/>
                  </a:cubicBezTo>
                  <a:cubicBezTo>
                    <a:pt x="27" y="3188"/>
                    <a:pt x="14" y="3649"/>
                    <a:pt x="0" y="4110"/>
                  </a:cubicBezTo>
                  <a:cubicBezTo>
                    <a:pt x="0" y="4571"/>
                    <a:pt x="0" y="5019"/>
                    <a:pt x="14" y="5480"/>
                  </a:cubicBezTo>
                  <a:cubicBezTo>
                    <a:pt x="82" y="5032"/>
                    <a:pt x="109" y="4585"/>
                    <a:pt x="136" y="4123"/>
                  </a:cubicBezTo>
                  <a:cubicBezTo>
                    <a:pt x="176" y="3676"/>
                    <a:pt x="190" y="3215"/>
                    <a:pt x="217" y="2754"/>
                  </a:cubicBezTo>
                  <a:cubicBezTo>
                    <a:pt x="231" y="2293"/>
                    <a:pt x="244" y="1845"/>
                    <a:pt x="244" y="1384"/>
                  </a:cubicBezTo>
                  <a:lnTo>
                    <a:pt x="244" y="692"/>
                  </a:lnTo>
                  <a:cubicBezTo>
                    <a:pt x="244" y="462"/>
                    <a:pt x="244" y="23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p53"/>
          <p:cNvSpPr/>
          <p:nvPr/>
        </p:nvSpPr>
        <p:spPr>
          <a:xfrm>
            <a:off x="2698475" y="3857787"/>
            <a:ext cx="2070766" cy="1438858"/>
          </a:xfrm>
          <a:custGeom>
            <a:rect b="b" l="l" r="r" t="t"/>
            <a:pathLst>
              <a:path extrusionOk="0" h="83874" w="107993">
                <a:moveTo>
                  <a:pt x="20917" y="1"/>
                </a:moveTo>
                <a:lnTo>
                  <a:pt x="21593" y="15688"/>
                </a:lnTo>
                <a:lnTo>
                  <a:pt x="4084" y="7022"/>
                </a:lnTo>
                <a:lnTo>
                  <a:pt x="5729" y="10195"/>
                </a:lnTo>
                <a:lnTo>
                  <a:pt x="18890" y="18538"/>
                </a:lnTo>
                <a:lnTo>
                  <a:pt x="1" y="25353"/>
                </a:lnTo>
                <a:lnTo>
                  <a:pt x="1" y="26910"/>
                </a:lnTo>
                <a:lnTo>
                  <a:pt x="21946" y="20653"/>
                </a:lnTo>
                <a:lnTo>
                  <a:pt x="49267" y="34754"/>
                </a:lnTo>
                <a:lnTo>
                  <a:pt x="49267" y="83873"/>
                </a:lnTo>
                <a:lnTo>
                  <a:pt x="59402" y="83873"/>
                </a:lnTo>
                <a:lnTo>
                  <a:pt x="55524" y="32140"/>
                </a:lnTo>
                <a:lnTo>
                  <a:pt x="76940" y="22474"/>
                </a:lnTo>
                <a:lnTo>
                  <a:pt x="107287" y="29878"/>
                </a:lnTo>
                <a:lnTo>
                  <a:pt x="107992" y="28996"/>
                </a:lnTo>
                <a:lnTo>
                  <a:pt x="80994" y="19860"/>
                </a:lnTo>
                <a:lnTo>
                  <a:pt x="104291" y="6787"/>
                </a:lnTo>
                <a:lnTo>
                  <a:pt x="100912" y="6787"/>
                </a:lnTo>
                <a:lnTo>
                  <a:pt x="77969" y="18538"/>
                </a:lnTo>
                <a:lnTo>
                  <a:pt x="75589" y="2615"/>
                </a:lnTo>
                <a:lnTo>
                  <a:pt x="73914" y="4701"/>
                </a:lnTo>
                <a:lnTo>
                  <a:pt x="74238" y="20124"/>
                </a:lnTo>
                <a:lnTo>
                  <a:pt x="55524" y="27439"/>
                </a:lnTo>
                <a:lnTo>
                  <a:pt x="53938" y="21182"/>
                </a:lnTo>
                <a:lnTo>
                  <a:pt x="62398" y="13779"/>
                </a:lnTo>
                <a:lnTo>
                  <a:pt x="62017" y="10371"/>
                </a:lnTo>
                <a:lnTo>
                  <a:pt x="52116" y="18920"/>
                </a:lnTo>
                <a:lnTo>
                  <a:pt x="42069" y="8961"/>
                </a:lnTo>
                <a:lnTo>
                  <a:pt x="41540" y="11282"/>
                </a:lnTo>
                <a:lnTo>
                  <a:pt x="49913" y="21182"/>
                </a:lnTo>
                <a:lnTo>
                  <a:pt x="49267" y="28232"/>
                </a:lnTo>
                <a:lnTo>
                  <a:pt x="24648" y="17774"/>
                </a:lnTo>
                <a:lnTo>
                  <a:pt x="2232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3"/>
          <p:cNvSpPr txBox="1"/>
          <p:nvPr/>
        </p:nvSpPr>
        <p:spPr>
          <a:xfrm rot="-1247100">
            <a:off x="-156490" y="1363312"/>
            <a:ext cx="4779882" cy="49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340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ＶDr. 植醫生</a:t>
            </a:r>
            <a:endParaRPr b="1" sz="3000">
              <a:solidFill>
                <a:srgbClr val="43404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62"/>
          <p:cNvSpPr txBox="1"/>
          <p:nvPr>
            <p:ph idx="1" type="body"/>
          </p:nvPr>
        </p:nvSpPr>
        <p:spPr>
          <a:xfrm>
            <a:off x="491700" y="1447775"/>
            <a:ext cx="816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5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50"/>
              <a:t>像搭積木讓一個算法挑出一些積木，然後把它們組裝在一起，做成一個神經網絡。訓練、測試，根據這個結果來調整選積木的標準和組裝的方式。</a:t>
            </a:r>
            <a:endParaRPr sz="18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8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基於序列模型的優化（SMBO）”的策略，SMBO基本上都是在講：相比於一次嘗試多件事情，不如從簡單的做起，有需要時再去嘗試複雜的辦法 -&gt; 縮短時間增加效率。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38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強制將所有模型的權重共享，而非從零開始訓練模型到收斂，我們在之前的模型中嘗試過的模塊都將使用這些學習過的權重。因此，每次訓練新模型是都進行遷移學習，收斂速度也更快。</a:t>
            </a:r>
            <a:endParaRPr/>
          </a:p>
        </p:txBody>
      </p:sp>
      <p:sp>
        <p:nvSpPr>
          <p:cNvPr id="923" name="Google Shape;92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技術面介紹 &lt;後端&gt;</a:t>
            </a:r>
            <a:endParaRPr/>
          </a:p>
        </p:txBody>
      </p:sp>
      <p:pic>
        <p:nvPicPr>
          <p:cNvPr id="924" name="Google Shape;92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250" y="102025"/>
            <a:ext cx="3782974" cy="21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62"/>
          <p:cNvSpPr txBox="1"/>
          <p:nvPr/>
        </p:nvSpPr>
        <p:spPr>
          <a:xfrm>
            <a:off x="311700" y="8227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chemeClr val="dk2"/>
                </a:solidFill>
              </a:rPr>
              <a:t>AUTO ML－GCP</a:t>
            </a:r>
            <a:endParaRPr sz="2300"/>
          </a:p>
        </p:txBody>
      </p:sp>
      <p:sp>
        <p:nvSpPr>
          <p:cNvPr id="926" name="Google Shape;926;p62"/>
          <p:cNvSpPr/>
          <p:nvPr/>
        </p:nvSpPr>
        <p:spPr>
          <a:xfrm>
            <a:off x="825400" y="1561300"/>
            <a:ext cx="12453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500">
                <a:solidFill>
                  <a:schemeClr val="dk2"/>
                </a:solidFill>
              </a:rPr>
              <a:t>NAS算法</a:t>
            </a:r>
            <a:endParaRPr sz="1500"/>
          </a:p>
        </p:txBody>
      </p:sp>
      <p:sp>
        <p:nvSpPr>
          <p:cNvPr id="927" name="Google Shape;927;p62"/>
          <p:cNvSpPr/>
          <p:nvPr/>
        </p:nvSpPr>
        <p:spPr>
          <a:xfrm>
            <a:off x="593050" y="2724400"/>
            <a:ext cx="17100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2"/>
                </a:solidFill>
              </a:rPr>
              <a:t>接收檔案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</a:rPr>
              <a:t>(漸進式神經架構搜索)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928" name="Google Shape;928;p62"/>
          <p:cNvSpPr/>
          <p:nvPr/>
        </p:nvSpPr>
        <p:spPr>
          <a:xfrm>
            <a:off x="765850" y="3827800"/>
            <a:ext cx="15372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2"/>
                </a:solidFill>
              </a:rPr>
              <a:t>ENAS算法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</a:rPr>
              <a:t>(高效神經架構搜索)</a:t>
            </a:r>
            <a:endParaRPr sz="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3"/>
          <p:cNvSpPr/>
          <p:nvPr/>
        </p:nvSpPr>
        <p:spPr>
          <a:xfrm>
            <a:off x="3215400" y="3984438"/>
            <a:ext cx="4274400" cy="769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3"/>
          <p:cNvSpPr/>
          <p:nvPr/>
        </p:nvSpPr>
        <p:spPr>
          <a:xfrm>
            <a:off x="3215400" y="3048338"/>
            <a:ext cx="4274400" cy="769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3"/>
          <p:cNvSpPr/>
          <p:nvPr/>
        </p:nvSpPr>
        <p:spPr>
          <a:xfrm>
            <a:off x="3215400" y="2069938"/>
            <a:ext cx="4274400" cy="769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3"/>
          <p:cNvSpPr/>
          <p:nvPr/>
        </p:nvSpPr>
        <p:spPr>
          <a:xfrm>
            <a:off x="3215400" y="1106225"/>
            <a:ext cx="4274400" cy="769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3"/>
          <p:cNvSpPr txBox="1"/>
          <p:nvPr>
            <p:ph idx="1" type="body"/>
          </p:nvPr>
        </p:nvSpPr>
        <p:spPr>
          <a:xfrm>
            <a:off x="3291600" y="4026750"/>
            <a:ext cx="36969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/>
              <a:t>return success(result,solution,to_mongo)  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100"/>
              <a:t>#abel辨識結果,解決方案,存入mongoDB</a:t>
            </a:r>
            <a:endParaRPr sz="1150"/>
          </a:p>
        </p:txBody>
      </p:sp>
      <p:sp>
        <p:nvSpPr>
          <p:cNvPr id="938" name="Google Shape;938;p63"/>
          <p:cNvSpPr txBox="1"/>
          <p:nvPr>
            <p:ph type="title"/>
          </p:nvPr>
        </p:nvSpPr>
        <p:spPr>
          <a:xfrm>
            <a:off x="232075" y="27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技術面介紹 </a:t>
            </a:r>
            <a:r>
              <a:rPr lang="zh-TW" sz="2688"/>
              <a:t>&lt;</a:t>
            </a:r>
            <a:r>
              <a:rPr lang="zh-TW"/>
              <a:t>後端&gt;</a:t>
            </a:r>
            <a:endParaRPr/>
          </a:p>
        </p:txBody>
      </p:sp>
      <p:sp>
        <p:nvSpPr>
          <p:cNvPr id="939" name="Google Shape;939;p63"/>
          <p:cNvSpPr/>
          <p:nvPr/>
        </p:nvSpPr>
        <p:spPr>
          <a:xfrm>
            <a:off x="1396125" y="1149800"/>
            <a:ext cx="1367100" cy="643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500">
                <a:solidFill>
                  <a:schemeClr val="dk2"/>
                </a:solidFill>
              </a:rPr>
              <a:t>顯示中文</a:t>
            </a:r>
            <a:endParaRPr sz="1100"/>
          </a:p>
        </p:txBody>
      </p:sp>
      <p:sp>
        <p:nvSpPr>
          <p:cNvPr id="940" name="Google Shape;940;p63"/>
          <p:cNvSpPr/>
          <p:nvPr/>
        </p:nvSpPr>
        <p:spPr>
          <a:xfrm>
            <a:off x="1396125" y="2132938"/>
            <a:ext cx="1367100" cy="643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500">
                <a:solidFill>
                  <a:schemeClr val="dk2"/>
                </a:solidFill>
              </a:rPr>
              <a:t>接收檔案</a:t>
            </a:r>
            <a:endParaRPr sz="1100"/>
          </a:p>
        </p:txBody>
      </p:sp>
      <p:sp>
        <p:nvSpPr>
          <p:cNvPr id="941" name="Google Shape;941;p63"/>
          <p:cNvSpPr/>
          <p:nvPr/>
        </p:nvSpPr>
        <p:spPr>
          <a:xfrm>
            <a:off x="1396125" y="3098150"/>
            <a:ext cx="1367100" cy="643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>
                <a:solidFill>
                  <a:schemeClr val="dk2"/>
                </a:solidFill>
              </a:rPr>
              <a:t>定義檔案類型</a:t>
            </a:r>
            <a:endParaRPr sz="1000"/>
          </a:p>
        </p:txBody>
      </p:sp>
      <p:sp>
        <p:nvSpPr>
          <p:cNvPr id="942" name="Google Shape;942;p63"/>
          <p:cNvSpPr/>
          <p:nvPr/>
        </p:nvSpPr>
        <p:spPr>
          <a:xfrm>
            <a:off x="1396125" y="4110450"/>
            <a:ext cx="1367100" cy="643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500">
                <a:solidFill>
                  <a:schemeClr val="dk2"/>
                </a:solidFill>
              </a:rPr>
              <a:t>判別結束</a:t>
            </a:r>
            <a:endParaRPr sz="1100"/>
          </a:p>
        </p:txBody>
      </p:sp>
      <p:sp>
        <p:nvSpPr>
          <p:cNvPr id="943" name="Google Shape;943;p63"/>
          <p:cNvSpPr txBox="1"/>
          <p:nvPr/>
        </p:nvSpPr>
        <p:spPr>
          <a:xfrm>
            <a:off x="271875" y="7112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chemeClr val="dk2"/>
                </a:solidFill>
              </a:rPr>
              <a:t>Flask</a:t>
            </a:r>
            <a:endParaRPr sz="1200"/>
          </a:p>
        </p:txBody>
      </p:sp>
      <p:sp>
        <p:nvSpPr>
          <p:cNvPr id="944" name="Google Shape;944;p63"/>
          <p:cNvSpPr txBox="1"/>
          <p:nvPr/>
        </p:nvSpPr>
        <p:spPr>
          <a:xfrm>
            <a:off x="2856125" y="1122125"/>
            <a:ext cx="41325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2"/>
                </a:solidFill>
              </a:rPr>
              <a:t>app.config["JSON_AS_ASCII"]=False </a:t>
            </a:r>
            <a:endParaRPr b="1" sz="13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100">
                <a:solidFill>
                  <a:schemeClr val="dk2"/>
                </a:solidFill>
              </a:rPr>
              <a:t>#是否以ascii編碼展示響應報文</a:t>
            </a:r>
            <a:endParaRPr sz="700"/>
          </a:p>
        </p:txBody>
      </p:sp>
      <p:sp>
        <p:nvSpPr>
          <p:cNvPr id="945" name="Google Shape;945;p63"/>
          <p:cNvSpPr txBox="1"/>
          <p:nvPr/>
        </p:nvSpPr>
        <p:spPr>
          <a:xfrm>
            <a:off x="3265025" y="2022125"/>
            <a:ext cx="35907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2"/>
                </a:solidFill>
              </a:rPr>
              <a:t>file = request.files['file'] 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100">
                <a:solidFill>
                  <a:schemeClr val="dk2"/>
                </a:solidFill>
              </a:rPr>
              <a:t>#連接前端、上傳檔案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946" name="Google Shape;946;p63"/>
          <p:cNvSpPr txBox="1"/>
          <p:nvPr/>
        </p:nvSpPr>
        <p:spPr>
          <a:xfrm>
            <a:off x="3291600" y="3064788"/>
            <a:ext cx="5144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300">
                <a:solidFill>
                  <a:schemeClr val="dk2"/>
                </a:solidFill>
              </a:rPr>
              <a:t>ALLOWD_EXTENSIONS = set(['png','jpg','JPG','PNG','gif','GIF','jpeg','JEPG'])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64"/>
          <p:cNvSpPr txBox="1"/>
          <p:nvPr>
            <p:ph idx="1" type="body"/>
          </p:nvPr>
        </p:nvSpPr>
        <p:spPr>
          <a:xfrm>
            <a:off x="311700" y="1629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ＡＰＩ模型準確度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準確度:	</a:t>
            </a:r>
            <a:r>
              <a:rPr lang="zh-TW" sz="2000">
                <a:solidFill>
                  <a:srgbClr val="FF0000"/>
                </a:solidFill>
              </a:rPr>
              <a:t>85%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953" name="Google Shape;95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350" y="445025"/>
            <a:ext cx="3484200" cy="44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技術面介紹 &lt;後端&gt;</a:t>
            </a:r>
            <a:endParaRPr/>
          </a:p>
        </p:txBody>
      </p:sp>
      <p:sp>
        <p:nvSpPr>
          <p:cNvPr id="955" name="Google Shape;955;p64"/>
          <p:cNvSpPr/>
          <p:nvPr/>
        </p:nvSpPr>
        <p:spPr>
          <a:xfrm>
            <a:off x="232325" y="2429100"/>
            <a:ext cx="1864800" cy="902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4"/>
          <p:cNvSpPr/>
          <p:nvPr/>
        </p:nvSpPr>
        <p:spPr>
          <a:xfrm>
            <a:off x="5860075" y="1400150"/>
            <a:ext cx="1155000" cy="39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5"/>
          <p:cNvSpPr txBox="1"/>
          <p:nvPr>
            <p:ph type="title"/>
          </p:nvPr>
        </p:nvSpPr>
        <p:spPr>
          <a:xfrm>
            <a:off x="3249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技術面介紹</a:t>
            </a:r>
            <a:endParaRPr/>
          </a:p>
        </p:txBody>
      </p:sp>
      <p:sp>
        <p:nvSpPr>
          <p:cNvPr id="962" name="Google Shape;962;p65"/>
          <p:cNvSpPr txBox="1"/>
          <p:nvPr>
            <p:ph idx="1" type="body"/>
          </p:nvPr>
        </p:nvSpPr>
        <p:spPr>
          <a:xfrm>
            <a:off x="379400" y="1017725"/>
            <a:ext cx="2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資料庫設計</a:t>
            </a:r>
            <a:endParaRPr/>
          </a:p>
        </p:txBody>
      </p:sp>
      <p:sp>
        <p:nvSpPr>
          <p:cNvPr id="963" name="Google Shape;963;p65"/>
          <p:cNvSpPr txBox="1"/>
          <p:nvPr/>
        </p:nvSpPr>
        <p:spPr>
          <a:xfrm>
            <a:off x="3737775" y="1374775"/>
            <a:ext cx="1695000" cy="5079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chemeClr val="dk1"/>
                </a:solidFill>
              </a:rPr>
              <a:t>M</a:t>
            </a:r>
            <a:r>
              <a:rPr b="1" lang="zh-TW" sz="2100">
                <a:solidFill>
                  <a:schemeClr val="dk1"/>
                </a:solidFill>
              </a:rPr>
              <a:t>ongoDB</a:t>
            </a:r>
            <a:endParaRPr b="1" sz="1600"/>
          </a:p>
        </p:txBody>
      </p:sp>
      <p:sp>
        <p:nvSpPr>
          <p:cNvPr id="964" name="Google Shape;964;p65"/>
          <p:cNvSpPr txBox="1"/>
          <p:nvPr/>
        </p:nvSpPr>
        <p:spPr>
          <a:xfrm>
            <a:off x="1917550" y="2356663"/>
            <a:ext cx="1311600" cy="477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</a:rPr>
              <a:t>dv102</a:t>
            </a:r>
            <a:endParaRPr/>
          </a:p>
        </p:txBody>
      </p:sp>
      <p:sp>
        <p:nvSpPr>
          <p:cNvPr id="965" name="Google Shape;965;p65"/>
          <p:cNvSpPr txBox="1"/>
          <p:nvPr/>
        </p:nvSpPr>
        <p:spPr>
          <a:xfrm>
            <a:off x="627075" y="3599925"/>
            <a:ext cx="1311600" cy="477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</a:rPr>
              <a:t>feedback</a:t>
            </a:r>
            <a:endParaRPr/>
          </a:p>
        </p:txBody>
      </p:sp>
      <p:sp>
        <p:nvSpPr>
          <p:cNvPr id="966" name="Google Shape;966;p65"/>
          <p:cNvSpPr txBox="1"/>
          <p:nvPr/>
        </p:nvSpPr>
        <p:spPr>
          <a:xfrm>
            <a:off x="4838425" y="3599925"/>
            <a:ext cx="1311600" cy="477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</a:rPr>
              <a:t>fs.chunks</a:t>
            </a:r>
            <a:endParaRPr/>
          </a:p>
        </p:txBody>
      </p:sp>
      <p:sp>
        <p:nvSpPr>
          <p:cNvPr id="967" name="Google Shape;967;p65"/>
          <p:cNvSpPr txBox="1"/>
          <p:nvPr/>
        </p:nvSpPr>
        <p:spPr>
          <a:xfrm>
            <a:off x="6945975" y="3599925"/>
            <a:ext cx="1311600" cy="477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</a:rPr>
              <a:t>fs.files</a:t>
            </a:r>
            <a:endParaRPr/>
          </a:p>
        </p:txBody>
      </p:sp>
      <p:cxnSp>
        <p:nvCxnSpPr>
          <p:cNvPr id="968" name="Google Shape;968;p65"/>
          <p:cNvCxnSpPr>
            <a:stCxn id="965" idx="0"/>
            <a:endCxn id="964" idx="2"/>
          </p:cNvCxnSpPr>
          <p:nvPr/>
        </p:nvCxnSpPr>
        <p:spPr>
          <a:xfrm rot="-5400000">
            <a:off x="1545075" y="2571525"/>
            <a:ext cx="766200" cy="1290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65"/>
          <p:cNvSpPr txBox="1"/>
          <p:nvPr/>
        </p:nvSpPr>
        <p:spPr>
          <a:xfrm>
            <a:off x="5833150" y="2356675"/>
            <a:ext cx="1311600" cy="477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</a:rPr>
              <a:t>image</a:t>
            </a:r>
            <a:endParaRPr sz="1900">
              <a:solidFill>
                <a:schemeClr val="dk1"/>
              </a:solidFill>
            </a:endParaRPr>
          </a:p>
        </p:txBody>
      </p:sp>
      <p:cxnSp>
        <p:nvCxnSpPr>
          <p:cNvPr id="970" name="Google Shape;970;p65"/>
          <p:cNvCxnSpPr>
            <a:stCxn id="964" idx="0"/>
            <a:endCxn id="963" idx="2"/>
          </p:cNvCxnSpPr>
          <p:nvPr/>
        </p:nvCxnSpPr>
        <p:spPr>
          <a:xfrm rot="-5400000">
            <a:off x="3342250" y="1113763"/>
            <a:ext cx="474000" cy="20118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65"/>
          <p:cNvCxnSpPr>
            <a:stCxn id="969" idx="0"/>
            <a:endCxn id="963" idx="2"/>
          </p:cNvCxnSpPr>
          <p:nvPr/>
        </p:nvCxnSpPr>
        <p:spPr>
          <a:xfrm flipH="1" rot="5400000">
            <a:off x="5300050" y="1167775"/>
            <a:ext cx="474000" cy="1903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65"/>
          <p:cNvSpPr txBox="1"/>
          <p:nvPr/>
        </p:nvSpPr>
        <p:spPr>
          <a:xfrm>
            <a:off x="3125525" y="3599925"/>
            <a:ext cx="1311600" cy="477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</a:rPr>
              <a:t>result</a:t>
            </a:r>
            <a:endParaRPr/>
          </a:p>
        </p:txBody>
      </p:sp>
      <p:cxnSp>
        <p:nvCxnSpPr>
          <p:cNvPr id="973" name="Google Shape;973;p65"/>
          <p:cNvCxnSpPr>
            <a:stCxn id="964" idx="2"/>
            <a:endCxn id="972" idx="0"/>
          </p:cNvCxnSpPr>
          <p:nvPr/>
        </p:nvCxnSpPr>
        <p:spPr>
          <a:xfrm flipH="1" rot="-5400000">
            <a:off x="2794300" y="2612713"/>
            <a:ext cx="766200" cy="1208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65"/>
          <p:cNvCxnSpPr/>
          <p:nvPr/>
        </p:nvCxnSpPr>
        <p:spPr>
          <a:xfrm flipH="1" rot="-5400000">
            <a:off x="6712150" y="2610400"/>
            <a:ext cx="740400" cy="1186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65"/>
          <p:cNvCxnSpPr/>
          <p:nvPr/>
        </p:nvCxnSpPr>
        <p:spPr>
          <a:xfrm rot="-5400000">
            <a:off x="5462950" y="2548000"/>
            <a:ext cx="740400" cy="1311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資料庫使用    </a:t>
            </a:r>
            <a:endParaRPr/>
          </a:p>
        </p:txBody>
      </p:sp>
      <p:pic>
        <p:nvPicPr>
          <p:cNvPr id="981" name="Google Shape;98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500" y="1941925"/>
            <a:ext cx="3714337" cy="2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198" y="1941925"/>
            <a:ext cx="3745900" cy="2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66"/>
          <p:cNvSpPr txBox="1"/>
          <p:nvPr/>
        </p:nvSpPr>
        <p:spPr>
          <a:xfrm>
            <a:off x="763150" y="12413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</a:rPr>
              <a:t>MongoDB Atlas Database</a:t>
            </a:r>
            <a:endParaRPr sz="500"/>
          </a:p>
        </p:txBody>
      </p:sp>
      <p:sp>
        <p:nvSpPr>
          <p:cNvPr id="984" name="Google Shape;984;p66"/>
          <p:cNvSpPr txBox="1"/>
          <p:nvPr/>
        </p:nvSpPr>
        <p:spPr>
          <a:xfrm>
            <a:off x="5582650" y="12109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</a:rPr>
              <a:t>MongoDB C</a:t>
            </a:r>
            <a:r>
              <a:rPr lang="zh-TW" sz="1900">
                <a:solidFill>
                  <a:schemeClr val="dk1"/>
                </a:solidFill>
              </a:rPr>
              <a:t>ompass</a:t>
            </a:r>
            <a:endParaRPr sz="500"/>
          </a:p>
        </p:txBody>
      </p:sp>
      <p:sp>
        <p:nvSpPr>
          <p:cNvPr id="985" name="Google Shape;985;p66"/>
          <p:cNvSpPr txBox="1"/>
          <p:nvPr>
            <p:ph type="title"/>
          </p:nvPr>
        </p:nvSpPr>
        <p:spPr>
          <a:xfrm>
            <a:off x="2416200" y="32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>
                <a:solidFill>
                  <a:srgbClr val="FF0000"/>
                </a:solidFill>
              </a:rPr>
              <a:t>    </a:t>
            </a:r>
            <a:endParaRPr sz="222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8"/>
          <p:cNvSpPr txBox="1"/>
          <p:nvPr>
            <p:ph idx="4294967295" type="ctrTitle"/>
          </p:nvPr>
        </p:nvSpPr>
        <p:spPr>
          <a:xfrm>
            <a:off x="3338400" y="96825"/>
            <a:ext cx="24672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成員介紹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6" name="Google Shape;996;p68"/>
          <p:cNvGrpSpPr/>
          <p:nvPr/>
        </p:nvGrpSpPr>
        <p:grpSpPr>
          <a:xfrm flipH="1">
            <a:off x="9264229" y="471016"/>
            <a:ext cx="2429505" cy="4305066"/>
            <a:chOff x="6911350" y="2125475"/>
            <a:chExt cx="1607240" cy="2848019"/>
          </a:xfrm>
        </p:grpSpPr>
        <p:sp>
          <p:nvSpPr>
            <p:cNvPr id="997" name="Google Shape;997;p68"/>
            <p:cNvSpPr/>
            <p:nvPr/>
          </p:nvSpPr>
          <p:spPr>
            <a:xfrm>
              <a:off x="7466148" y="3423006"/>
              <a:ext cx="203177" cy="205244"/>
            </a:xfrm>
            <a:custGeom>
              <a:rect b="b" l="l" r="r" t="t"/>
              <a:pathLst>
                <a:path extrusionOk="0" h="3166" w="3134">
                  <a:moveTo>
                    <a:pt x="1534" y="1"/>
                  </a:moveTo>
                  <a:cubicBezTo>
                    <a:pt x="1466" y="1"/>
                    <a:pt x="1398" y="6"/>
                    <a:pt x="1329" y="17"/>
                  </a:cubicBezTo>
                  <a:cubicBezTo>
                    <a:pt x="529" y="152"/>
                    <a:pt x="0" y="952"/>
                    <a:pt x="136" y="1820"/>
                  </a:cubicBezTo>
                  <a:cubicBezTo>
                    <a:pt x="260" y="2600"/>
                    <a:pt x="903" y="3165"/>
                    <a:pt x="1612" y="3165"/>
                  </a:cubicBezTo>
                  <a:cubicBezTo>
                    <a:pt x="1680" y="3165"/>
                    <a:pt x="1749" y="3160"/>
                    <a:pt x="1818" y="3150"/>
                  </a:cubicBezTo>
                  <a:cubicBezTo>
                    <a:pt x="2604" y="3027"/>
                    <a:pt x="3133" y="2214"/>
                    <a:pt x="2997" y="1359"/>
                  </a:cubicBezTo>
                  <a:cubicBezTo>
                    <a:pt x="2874" y="567"/>
                    <a:pt x="2241" y="1"/>
                    <a:pt x="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8"/>
            <p:cNvSpPr/>
            <p:nvPr/>
          </p:nvSpPr>
          <p:spPr>
            <a:xfrm>
              <a:off x="7230498" y="3238960"/>
              <a:ext cx="168882" cy="142556"/>
            </a:xfrm>
            <a:custGeom>
              <a:rect b="b" l="l" r="r" t="t"/>
              <a:pathLst>
                <a:path extrusionOk="0" h="2199" w="2605">
                  <a:moveTo>
                    <a:pt x="1353" y="1"/>
                  </a:moveTo>
                  <a:cubicBezTo>
                    <a:pt x="1256" y="1"/>
                    <a:pt x="1157" y="12"/>
                    <a:pt x="1059" y="35"/>
                  </a:cubicBezTo>
                  <a:cubicBezTo>
                    <a:pt x="408" y="184"/>
                    <a:pt x="1" y="781"/>
                    <a:pt x="136" y="1377"/>
                  </a:cubicBezTo>
                  <a:cubicBezTo>
                    <a:pt x="262" y="1870"/>
                    <a:pt x="727" y="2198"/>
                    <a:pt x="1253" y="2198"/>
                  </a:cubicBezTo>
                  <a:cubicBezTo>
                    <a:pt x="1349" y="2198"/>
                    <a:pt x="1448" y="2187"/>
                    <a:pt x="1547" y="2164"/>
                  </a:cubicBezTo>
                  <a:cubicBezTo>
                    <a:pt x="2198" y="2015"/>
                    <a:pt x="2605" y="1418"/>
                    <a:pt x="2469" y="835"/>
                  </a:cubicBezTo>
                  <a:cubicBezTo>
                    <a:pt x="2354" y="331"/>
                    <a:pt x="1881" y="1"/>
                    <a:pt x="1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8"/>
            <p:cNvSpPr/>
            <p:nvPr/>
          </p:nvSpPr>
          <p:spPr>
            <a:xfrm>
              <a:off x="8232803" y="4014886"/>
              <a:ext cx="222497" cy="589087"/>
            </a:xfrm>
            <a:custGeom>
              <a:rect b="b" l="l" r="r" t="t"/>
              <a:pathLst>
                <a:path extrusionOk="0" h="9087" w="3432">
                  <a:moveTo>
                    <a:pt x="0" y="0"/>
                  </a:moveTo>
                  <a:cubicBezTo>
                    <a:pt x="0" y="0"/>
                    <a:pt x="583" y="3594"/>
                    <a:pt x="624" y="4747"/>
                  </a:cubicBezTo>
                  <a:cubicBezTo>
                    <a:pt x="665" y="5886"/>
                    <a:pt x="1221" y="9087"/>
                    <a:pt x="1221" y="9087"/>
                  </a:cubicBezTo>
                  <a:lnTo>
                    <a:pt x="3201" y="9087"/>
                  </a:lnTo>
                  <a:cubicBezTo>
                    <a:pt x="3391" y="8422"/>
                    <a:pt x="3201" y="5615"/>
                    <a:pt x="3201" y="5615"/>
                  </a:cubicBezTo>
                  <a:cubicBezTo>
                    <a:pt x="3201" y="5615"/>
                    <a:pt x="3391" y="204"/>
                    <a:pt x="343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8"/>
            <p:cNvSpPr/>
            <p:nvPr/>
          </p:nvSpPr>
          <p:spPr>
            <a:xfrm>
              <a:off x="7715800" y="3989084"/>
              <a:ext cx="281427" cy="629864"/>
            </a:xfrm>
            <a:custGeom>
              <a:rect b="b" l="l" r="r" t="t"/>
              <a:pathLst>
                <a:path extrusionOk="0" h="9716" w="4341">
                  <a:moveTo>
                    <a:pt x="744" y="0"/>
                  </a:moveTo>
                  <a:cubicBezTo>
                    <a:pt x="725" y="0"/>
                    <a:pt x="712" y="2"/>
                    <a:pt x="706" y="5"/>
                  </a:cubicBezTo>
                  <a:cubicBezTo>
                    <a:pt x="598" y="86"/>
                    <a:pt x="1" y="2826"/>
                    <a:pt x="28" y="3328"/>
                  </a:cubicBezTo>
                  <a:cubicBezTo>
                    <a:pt x="55" y="3843"/>
                    <a:pt x="2713" y="9715"/>
                    <a:pt x="2713" y="9715"/>
                  </a:cubicBezTo>
                  <a:lnTo>
                    <a:pt x="4341" y="8888"/>
                  </a:lnTo>
                  <a:lnTo>
                    <a:pt x="4341" y="8413"/>
                  </a:lnTo>
                  <a:cubicBezTo>
                    <a:pt x="4219" y="6528"/>
                    <a:pt x="3771" y="4684"/>
                    <a:pt x="2998" y="2975"/>
                  </a:cubicBezTo>
                  <a:lnTo>
                    <a:pt x="3920" y="602"/>
                  </a:lnTo>
                  <a:cubicBezTo>
                    <a:pt x="3920" y="602"/>
                    <a:pt x="1121" y="0"/>
                    <a:pt x="74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8"/>
            <p:cNvSpPr/>
            <p:nvPr/>
          </p:nvSpPr>
          <p:spPr>
            <a:xfrm>
              <a:off x="7717551" y="3472405"/>
              <a:ext cx="801039" cy="584161"/>
            </a:xfrm>
            <a:custGeom>
              <a:rect b="b" l="l" r="r" t="t"/>
              <a:pathLst>
                <a:path extrusionOk="0" h="9011" w="12356">
                  <a:moveTo>
                    <a:pt x="11854" y="1"/>
                  </a:moveTo>
                  <a:cubicBezTo>
                    <a:pt x="11850" y="1"/>
                    <a:pt x="11847" y="1"/>
                    <a:pt x="11843" y="1"/>
                  </a:cubicBezTo>
                  <a:lnTo>
                    <a:pt x="11843" y="1"/>
                  </a:lnTo>
                  <a:lnTo>
                    <a:pt x="11854" y="1"/>
                  </a:lnTo>
                  <a:close/>
                  <a:moveTo>
                    <a:pt x="11843" y="1"/>
                  </a:moveTo>
                  <a:lnTo>
                    <a:pt x="2334" y="231"/>
                  </a:lnTo>
                  <a:cubicBezTo>
                    <a:pt x="1927" y="1940"/>
                    <a:pt x="1" y="8138"/>
                    <a:pt x="1" y="8138"/>
                  </a:cubicBezTo>
                  <a:cubicBezTo>
                    <a:pt x="1" y="8138"/>
                    <a:pt x="4440" y="9011"/>
                    <a:pt x="5116" y="9011"/>
                  </a:cubicBezTo>
                  <a:cubicBezTo>
                    <a:pt x="5145" y="9011"/>
                    <a:pt x="5167" y="9009"/>
                    <a:pt x="5182" y="9006"/>
                  </a:cubicBezTo>
                  <a:cubicBezTo>
                    <a:pt x="5534" y="8924"/>
                    <a:pt x="6334" y="5168"/>
                    <a:pt x="6334" y="5168"/>
                  </a:cubicBezTo>
                  <a:lnTo>
                    <a:pt x="7270" y="9006"/>
                  </a:lnTo>
                  <a:cubicBezTo>
                    <a:pt x="7270" y="9006"/>
                    <a:pt x="12356" y="8843"/>
                    <a:pt x="11854" y="8612"/>
                  </a:cubicBezTo>
                  <a:cubicBezTo>
                    <a:pt x="11030" y="8220"/>
                    <a:pt x="10744" y="54"/>
                    <a:pt x="11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7857384" y="3472405"/>
              <a:ext cx="631315" cy="57243"/>
            </a:xfrm>
            <a:custGeom>
              <a:rect b="b" l="l" r="r" t="t"/>
              <a:pathLst>
                <a:path extrusionOk="0" h="883" w="9738">
                  <a:moveTo>
                    <a:pt x="9711" y="1"/>
                  </a:moveTo>
                  <a:lnTo>
                    <a:pt x="177" y="231"/>
                  </a:lnTo>
                  <a:cubicBezTo>
                    <a:pt x="136" y="407"/>
                    <a:pt x="82" y="611"/>
                    <a:pt x="0" y="869"/>
                  </a:cubicBezTo>
                  <a:cubicBezTo>
                    <a:pt x="14" y="855"/>
                    <a:pt x="27" y="855"/>
                    <a:pt x="55" y="855"/>
                  </a:cubicBezTo>
                  <a:cubicBezTo>
                    <a:pt x="476" y="871"/>
                    <a:pt x="901" y="877"/>
                    <a:pt x="1326" y="877"/>
                  </a:cubicBezTo>
                  <a:cubicBezTo>
                    <a:pt x="1627" y="877"/>
                    <a:pt x="1927" y="874"/>
                    <a:pt x="2224" y="869"/>
                  </a:cubicBezTo>
                  <a:cubicBezTo>
                    <a:pt x="2943" y="841"/>
                    <a:pt x="3689" y="828"/>
                    <a:pt x="4422" y="801"/>
                  </a:cubicBezTo>
                  <a:cubicBezTo>
                    <a:pt x="4992" y="790"/>
                    <a:pt x="5554" y="770"/>
                    <a:pt x="6121" y="770"/>
                  </a:cubicBezTo>
                  <a:cubicBezTo>
                    <a:pt x="6255" y="770"/>
                    <a:pt x="6389" y="771"/>
                    <a:pt x="6524" y="774"/>
                  </a:cubicBezTo>
                  <a:cubicBezTo>
                    <a:pt x="7270" y="801"/>
                    <a:pt x="8015" y="869"/>
                    <a:pt x="8761" y="882"/>
                  </a:cubicBezTo>
                  <a:lnTo>
                    <a:pt x="9738" y="882"/>
                  </a:lnTo>
                  <a:cubicBezTo>
                    <a:pt x="9724" y="340"/>
                    <a:pt x="9711" y="1"/>
                    <a:pt x="9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8135172" y="4603912"/>
              <a:ext cx="305155" cy="322711"/>
            </a:xfrm>
            <a:custGeom>
              <a:rect b="b" l="l" r="r" t="t"/>
              <a:pathLst>
                <a:path extrusionOk="0" h="4978" w="4707">
                  <a:moveTo>
                    <a:pt x="2727" y="1"/>
                  </a:moveTo>
                  <a:lnTo>
                    <a:pt x="2727" y="2808"/>
                  </a:lnTo>
                  <a:cubicBezTo>
                    <a:pt x="2727" y="2808"/>
                    <a:pt x="2539" y="2783"/>
                    <a:pt x="2261" y="2783"/>
                  </a:cubicBezTo>
                  <a:cubicBezTo>
                    <a:pt x="1499" y="2783"/>
                    <a:pt x="61" y="2973"/>
                    <a:pt x="1" y="4395"/>
                  </a:cubicBezTo>
                  <a:lnTo>
                    <a:pt x="1" y="4978"/>
                  </a:lnTo>
                  <a:lnTo>
                    <a:pt x="4626" y="4978"/>
                  </a:lnTo>
                  <a:lnTo>
                    <a:pt x="47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7717551" y="4566118"/>
              <a:ext cx="379061" cy="407376"/>
            </a:xfrm>
            <a:custGeom>
              <a:rect b="b" l="l" r="r" t="t"/>
              <a:pathLst>
                <a:path extrusionOk="0" h="6284" w="5847">
                  <a:moveTo>
                    <a:pt x="4314" y="1"/>
                  </a:moveTo>
                  <a:lnTo>
                    <a:pt x="2686" y="828"/>
                  </a:lnTo>
                  <a:lnTo>
                    <a:pt x="3432" y="2754"/>
                  </a:lnTo>
                  <a:lnTo>
                    <a:pt x="2727" y="3079"/>
                  </a:lnTo>
                  <a:cubicBezTo>
                    <a:pt x="1" y="4259"/>
                    <a:pt x="1344" y="6158"/>
                    <a:pt x="1303" y="6280"/>
                  </a:cubicBezTo>
                  <a:cubicBezTo>
                    <a:pt x="1302" y="6282"/>
                    <a:pt x="1304" y="6283"/>
                    <a:pt x="1307" y="6283"/>
                  </a:cubicBezTo>
                  <a:cubicBezTo>
                    <a:pt x="1466" y="6283"/>
                    <a:pt x="5846" y="3866"/>
                    <a:pt x="5846" y="3866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7716708" y="2710158"/>
              <a:ext cx="797798" cy="793748"/>
            </a:xfrm>
            <a:custGeom>
              <a:rect b="b" l="l" r="r" t="t"/>
              <a:pathLst>
                <a:path extrusionOk="0" h="12244" w="12306">
                  <a:moveTo>
                    <a:pt x="7717" y="0"/>
                  </a:moveTo>
                  <a:lnTo>
                    <a:pt x="3906" y="543"/>
                  </a:lnTo>
                  <a:cubicBezTo>
                    <a:pt x="3228" y="719"/>
                    <a:pt x="2645" y="1126"/>
                    <a:pt x="2225" y="1682"/>
                  </a:cubicBezTo>
                  <a:cubicBezTo>
                    <a:pt x="1574" y="2604"/>
                    <a:pt x="0" y="3608"/>
                    <a:pt x="0" y="3608"/>
                  </a:cubicBezTo>
                  <a:lnTo>
                    <a:pt x="2089" y="5981"/>
                  </a:lnTo>
                  <a:cubicBezTo>
                    <a:pt x="2089" y="5981"/>
                    <a:pt x="1723" y="11881"/>
                    <a:pt x="1235" y="12111"/>
                  </a:cubicBezTo>
                  <a:cubicBezTo>
                    <a:pt x="1235" y="12111"/>
                    <a:pt x="6195" y="12244"/>
                    <a:pt x="9462" y="12244"/>
                  </a:cubicBezTo>
                  <a:cubicBezTo>
                    <a:pt x="11096" y="12244"/>
                    <a:pt x="12306" y="12211"/>
                    <a:pt x="12260" y="12111"/>
                  </a:cubicBezTo>
                  <a:cubicBezTo>
                    <a:pt x="12125" y="11813"/>
                    <a:pt x="12274" y="9833"/>
                    <a:pt x="11677" y="9006"/>
                  </a:cubicBezTo>
                  <a:cubicBezTo>
                    <a:pt x="11094" y="8178"/>
                    <a:pt x="10755" y="3201"/>
                    <a:pt x="10755" y="3201"/>
                  </a:cubicBezTo>
                  <a:cubicBezTo>
                    <a:pt x="10755" y="3201"/>
                    <a:pt x="10728" y="1099"/>
                    <a:pt x="7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8107944" y="2966877"/>
              <a:ext cx="282270" cy="535475"/>
            </a:xfrm>
            <a:custGeom>
              <a:rect b="b" l="l" r="r" t="t"/>
              <a:pathLst>
                <a:path extrusionOk="0" h="8260" w="4354">
                  <a:moveTo>
                    <a:pt x="4354" y="1"/>
                  </a:moveTo>
                  <a:cubicBezTo>
                    <a:pt x="4015" y="231"/>
                    <a:pt x="3744" y="543"/>
                    <a:pt x="3567" y="909"/>
                  </a:cubicBezTo>
                  <a:cubicBezTo>
                    <a:pt x="3364" y="1316"/>
                    <a:pt x="3133" y="1696"/>
                    <a:pt x="2889" y="2062"/>
                  </a:cubicBezTo>
                  <a:cubicBezTo>
                    <a:pt x="2754" y="2252"/>
                    <a:pt x="2591" y="2415"/>
                    <a:pt x="2428" y="2550"/>
                  </a:cubicBezTo>
                  <a:cubicBezTo>
                    <a:pt x="2252" y="2686"/>
                    <a:pt x="2062" y="2794"/>
                    <a:pt x="1872" y="2889"/>
                  </a:cubicBezTo>
                  <a:cubicBezTo>
                    <a:pt x="1492" y="3093"/>
                    <a:pt x="1072" y="3269"/>
                    <a:pt x="746" y="3567"/>
                  </a:cubicBezTo>
                  <a:cubicBezTo>
                    <a:pt x="163" y="4083"/>
                    <a:pt x="68" y="4923"/>
                    <a:pt x="28" y="5669"/>
                  </a:cubicBezTo>
                  <a:cubicBezTo>
                    <a:pt x="0" y="6470"/>
                    <a:pt x="82" y="7270"/>
                    <a:pt x="123" y="8070"/>
                  </a:cubicBezTo>
                  <a:lnTo>
                    <a:pt x="123" y="8260"/>
                  </a:lnTo>
                  <a:lnTo>
                    <a:pt x="638" y="8260"/>
                  </a:lnTo>
                  <a:cubicBezTo>
                    <a:pt x="462" y="7853"/>
                    <a:pt x="367" y="7419"/>
                    <a:pt x="312" y="6985"/>
                  </a:cubicBezTo>
                  <a:cubicBezTo>
                    <a:pt x="245" y="6361"/>
                    <a:pt x="272" y="5683"/>
                    <a:pt x="529" y="5113"/>
                  </a:cubicBezTo>
                  <a:cubicBezTo>
                    <a:pt x="814" y="4503"/>
                    <a:pt x="1357" y="4056"/>
                    <a:pt x="1886" y="3676"/>
                  </a:cubicBezTo>
                  <a:cubicBezTo>
                    <a:pt x="2455" y="3269"/>
                    <a:pt x="3052" y="2876"/>
                    <a:pt x="3459" y="2306"/>
                  </a:cubicBezTo>
                  <a:cubicBezTo>
                    <a:pt x="3581" y="2130"/>
                    <a:pt x="3676" y="1967"/>
                    <a:pt x="3784" y="1791"/>
                  </a:cubicBezTo>
                  <a:cubicBezTo>
                    <a:pt x="3893" y="1601"/>
                    <a:pt x="3988" y="1411"/>
                    <a:pt x="4083" y="1221"/>
                  </a:cubicBezTo>
                  <a:cubicBezTo>
                    <a:pt x="4259" y="841"/>
                    <a:pt x="4354" y="421"/>
                    <a:pt x="4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8"/>
            <p:cNvSpPr/>
            <p:nvPr/>
          </p:nvSpPr>
          <p:spPr>
            <a:xfrm>
              <a:off x="8008563" y="2725976"/>
              <a:ext cx="98542" cy="775531"/>
            </a:xfrm>
            <a:custGeom>
              <a:rect b="b" l="l" r="r" t="t"/>
              <a:pathLst>
                <a:path extrusionOk="0" h="11963" w="1520">
                  <a:moveTo>
                    <a:pt x="1439" y="1"/>
                  </a:moveTo>
                  <a:lnTo>
                    <a:pt x="123" y="190"/>
                  </a:lnTo>
                  <a:cubicBezTo>
                    <a:pt x="28" y="801"/>
                    <a:pt x="1" y="1425"/>
                    <a:pt x="42" y="2035"/>
                  </a:cubicBezTo>
                  <a:cubicBezTo>
                    <a:pt x="55" y="2442"/>
                    <a:pt x="82" y="2835"/>
                    <a:pt x="82" y="3242"/>
                  </a:cubicBezTo>
                  <a:cubicBezTo>
                    <a:pt x="96" y="3717"/>
                    <a:pt x="82" y="4191"/>
                    <a:pt x="82" y="4666"/>
                  </a:cubicBezTo>
                  <a:cubicBezTo>
                    <a:pt x="82" y="5710"/>
                    <a:pt x="109" y="6768"/>
                    <a:pt x="109" y="7812"/>
                  </a:cubicBezTo>
                  <a:cubicBezTo>
                    <a:pt x="109" y="8748"/>
                    <a:pt x="109" y="9684"/>
                    <a:pt x="150" y="10620"/>
                  </a:cubicBezTo>
                  <a:cubicBezTo>
                    <a:pt x="164" y="11067"/>
                    <a:pt x="177" y="11501"/>
                    <a:pt x="191" y="11949"/>
                  </a:cubicBezTo>
                  <a:lnTo>
                    <a:pt x="1479" y="11962"/>
                  </a:lnTo>
                  <a:cubicBezTo>
                    <a:pt x="1493" y="11840"/>
                    <a:pt x="1493" y="11718"/>
                    <a:pt x="1493" y="11596"/>
                  </a:cubicBezTo>
                  <a:cubicBezTo>
                    <a:pt x="1520" y="9535"/>
                    <a:pt x="1506" y="7487"/>
                    <a:pt x="1479" y="5439"/>
                  </a:cubicBezTo>
                  <a:cubicBezTo>
                    <a:pt x="1452" y="4395"/>
                    <a:pt x="1384" y="3364"/>
                    <a:pt x="1357" y="2320"/>
                  </a:cubicBezTo>
                  <a:cubicBezTo>
                    <a:pt x="1316" y="1547"/>
                    <a:pt x="1344" y="774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68"/>
            <p:cNvSpPr/>
            <p:nvPr/>
          </p:nvSpPr>
          <p:spPr>
            <a:xfrm>
              <a:off x="7279768" y="2992354"/>
              <a:ext cx="572384" cy="368480"/>
            </a:xfrm>
            <a:custGeom>
              <a:rect b="b" l="l" r="r" t="t"/>
              <a:pathLst>
                <a:path extrusionOk="0" h="5684" w="8829">
                  <a:moveTo>
                    <a:pt x="7391" y="1"/>
                  </a:moveTo>
                  <a:cubicBezTo>
                    <a:pt x="7391" y="1"/>
                    <a:pt x="4272" y="3568"/>
                    <a:pt x="1302" y="3608"/>
                  </a:cubicBezTo>
                  <a:cubicBezTo>
                    <a:pt x="1302" y="3608"/>
                    <a:pt x="0" y="3690"/>
                    <a:pt x="285" y="3920"/>
                  </a:cubicBezTo>
                  <a:cubicBezTo>
                    <a:pt x="401" y="4025"/>
                    <a:pt x="597" y="4032"/>
                    <a:pt x="799" y="4032"/>
                  </a:cubicBezTo>
                  <a:cubicBezTo>
                    <a:pt x="833" y="4032"/>
                    <a:pt x="867" y="4032"/>
                    <a:pt x="900" y="4032"/>
                  </a:cubicBezTo>
                  <a:cubicBezTo>
                    <a:pt x="1136" y="4032"/>
                    <a:pt x="1363" y="4042"/>
                    <a:pt x="1465" y="4205"/>
                  </a:cubicBezTo>
                  <a:cubicBezTo>
                    <a:pt x="1668" y="4517"/>
                    <a:pt x="1790" y="5602"/>
                    <a:pt x="1356" y="5683"/>
                  </a:cubicBezTo>
                  <a:cubicBezTo>
                    <a:pt x="1356" y="5683"/>
                    <a:pt x="1357" y="5683"/>
                    <a:pt x="1357" y="5683"/>
                  </a:cubicBezTo>
                  <a:cubicBezTo>
                    <a:pt x="1375" y="5683"/>
                    <a:pt x="1654" y="5671"/>
                    <a:pt x="3486" y="4951"/>
                  </a:cubicBezTo>
                  <a:cubicBezTo>
                    <a:pt x="5371" y="4205"/>
                    <a:pt x="8829" y="1628"/>
                    <a:pt x="8829" y="1628"/>
                  </a:cubicBezTo>
                  <a:lnTo>
                    <a:pt x="7391" y="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68"/>
            <p:cNvSpPr/>
            <p:nvPr/>
          </p:nvSpPr>
          <p:spPr>
            <a:xfrm>
              <a:off x="8092969" y="2849992"/>
              <a:ext cx="333291" cy="335871"/>
            </a:xfrm>
            <a:custGeom>
              <a:rect b="b" l="l" r="r" t="t"/>
              <a:pathLst>
                <a:path extrusionOk="0" h="5181" w="5141">
                  <a:moveTo>
                    <a:pt x="4018" y="1"/>
                  </a:moveTo>
                  <a:cubicBezTo>
                    <a:pt x="3257" y="1"/>
                    <a:pt x="2266" y="420"/>
                    <a:pt x="2266" y="420"/>
                  </a:cubicBezTo>
                  <a:cubicBezTo>
                    <a:pt x="2117" y="447"/>
                    <a:pt x="1" y="3648"/>
                    <a:pt x="1" y="3648"/>
                  </a:cubicBezTo>
                  <a:lnTo>
                    <a:pt x="299" y="3824"/>
                  </a:lnTo>
                  <a:lnTo>
                    <a:pt x="2442" y="5180"/>
                  </a:lnTo>
                  <a:cubicBezTo>
                    <a:pt x="2442" y="5180"/>
                    <a:pt x="5141" y="2916"/>
                    <a:pt x="4870" y="583"/>
                  </a:cubicBezTo>
                  <a:cubicBezTo>
                    <a:pt x="4820" y="141"/>
                    <a:pt x="4457" y="1"/>
                    <a:pt x="40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8"/>
            <p:cNvSpPr/>
            <p:nvPr/>
          </p:nvSpPr>
          <p:spPr>
            <a:xfrm>
              <a:off x="7511851" y="3097894"/>
              <a:ext cx="706064" cy="505136"/>
            </a:xfrm>
            <a:custGeom>
              <a:rect b="b" l="l" r="r" t="t"/>
              <a:pathLst>
                <a:path extrusionOk="0" h="7792" w="10891">
                  <a:moveTo>
                    <a:pt x="9263" y="0"/>
                  </a:moveTo>
                  <a:cubicBezTo>
                    <a:pt x="9263" y="0"/>
                    <a:pt x="8246" y="1248"/>
                    <a:pt x="6646" y="2902"/>
                  </a:cubicBezTo>
                  <a:cubicBezTo>
                    <a:pt x="5046" y="4557"/>
                    <a:pt x="2726" y="4530"/>
                    <a:pt x="1370" y="4733"/>
                  </a:cubicBezTo>
                  <a:cubicBezTo>
                    <a:pt x="0" y="4950"/>
                    <a:pt x="123" y="5303"/>
                    <a:pt x="123" y="5303"/>
                  </a:cubicBezTo>
                  <a:cubicBezTo>
                    <a:pt x="291" y="5270"/>
                    <a:pt x="460" y="5254"/>
                    <a:pt x="629" y="5254"/>
                  </a:cubicBezTo>
                  <a:cubicBezTo>
                    <a:pt x="951" y="5254"/>
                    <a:pt x="1271" y="5314"/>
                    <a:pt x="1574" y="5439"/>
                  </a:cubicBezTo>
                  <a:cubicBezTo>
                    <a:pt x="2252" y="5764"/>
                    <a:pt x="1248" y="5940"/>
                    <a:pt x="774" y="6252"/>
                  </a:cubicBezTo>
                  <a:cubicBezTo>
                    <a:pt x="526" y="6422"/>
                    <a:pt x="802" y="6463"/>
                    <a:pt x="1124" y="6463"/>
                  </a:cubicBezTo>
                  <a:cubicBezTo>
                    <a:pt x="1418" y="6463"/>
                    <a:pt x="1750" y="6429"/>
                    <a:pt x="1750" y="6429"/>
                  </a:cubicBezTo>
                  <a:lnTo>
                    <a:pt x="1750" y="6429"/>
                  </a:lnTo>
                  <a:cubicBezTo>
                    <a:pt x="1750" y="6429"/>
                    <a:pt x="692" y="6700"/>
                    <a:pt x="543" y="7052"/>
                  </a:cubicBezTo>
                  <a:cubicBezTo>
                    <a:pt x="509" y="7133"/>
                    <a:pt x="558" y="7164"/>
                    <a:pt x="654" y="7164"/>
                  </a:cubicBezTo>
                  <a:cubicBezTo>
                    <a:pt x="980" y="7164"/>
                    <a:pt x="1845" y="6808"/>
                    <a:pt x="1845" y="6808"/>
                  </a:cubicBezTo>
                  <a:lnTo>
                    <a:pt x="1845" y="6808"/>
                  </a:lnTo>
                  <a:cubicBezTo>
                    <a:pt x="1845" y="6808"/>
                    <a:pt x="1045" y="7256"/>
                    <a:pt x="923" y="7459"/>
                  </a:cubicBezTo>
                  <a:cubicBezTo>
                    <a:pt x="892" y="7514"/>
                    <a:pt x="942" y="7534"/>
                    <a:pt x="1034" y="7534"/>
                  </a:cubicBezTo>
                  <a:cubicBezTo>
                    <a:pt x="1311" y="7534"/>
                    <a:pt x="1967" y="7351"/>
                    <a:pt x="1967" y="7351"/>
                  </a:cubicBezTo>
                  <a:lnTo>
                    <a:pt x="1967" y="7351"/>
                  </a:lnTo>
                  <a:cubicBezTo>
                    <a:pt x="1967" y="7351"/>
                    <a:pt x="1003" y="7791"/>
                    <a:pt x="1539" y="7791"/>
                  </a:cubicBezTo>
                  <a:cubicBezTo>
                    <a:pt x="1575" y="7791"/>
                    <a:pt x="1618" y="7789"/>
                    <a:pt x="1669" y="7785"/>
                  </a:cubicBezTo>
                  <a:cubicBezTo>
                    <a:pt x="2469" y="7731"/>
                    <a:pt x="3079" y="6754"/>
                    <a:pt x="3174" y="6374"/>
                  </a:cubicBezTo>
                  <a:cubicBezTo>
                    <a:pt x="3269" y="5981"/>
                    <a:pt x="5371" y="5656"/>
                    <a:pt x="6754" y="4883"/>
                  </a:cubicBezTo>
                  <a:cubicBezTo>
                    <a:pt x="8151" y="4123"/>
                    <a:pt x="10891" y="1031"/>
                    <a:pt x="10891" y="1031"/>
                  </a:cubicBezTo>
                  <a:lnTo>
                    <a:pt x="9263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8"/>
            <p:cNvSpPr/>
            <p:nvPr/>
          </p:nvSpPr>
          <p:spPr>
            <a:xfrm>
              <a:off x="7645462" y="2125475"/>
              <a:ext cx="866129" cy="501246"/>
            </a:xfrm>
            <a:custGeom>
              <a:rect b="b" l="l" r="r" t="t"/>
              <a:pathLst>
                <a:path extrusionOk="0" h="7732" w="13360">
                  <a:moveTo>
                    <a:pt x="6687" y="1"/>
                  </a:moveTo>
                  <a:cubicBezTo>
                    <a:pt x="2998" y="1"/>
                    <a:pt x="1" y="1723"/>
                    <a:pt x="1" y="3866"/>
                  </a:cubicBezTo>
                  <a:cubicBezTo>
                    <a:pt x="1" y="5995"/>
                    <a:pt x="2998" y="7731"/>
                    <a:pt x="6687" y="7731"/>
                  </a:cubicBezTo>
                  <a:cubicBezTo>
                    <a:pt x="10376" y="7731"/>
                    <a:pt x="13359" y="5995"/>
                    <a:pt x="13359" y="3866"/>
                  </a:cubicBezTo>
                  <a:cubicBezTo>
                    <a:pt x="13359" y="1723"/>
                    <a:pt x="10376" y="1"/>
                    <a:pt x="6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8"/>
            <p:cNvSpPr/>
            <p:nvPr/>
          </p:nvSpPr>
          <p:spPr>
            <a:xfrm>
              <a:off x="7736026" y="2277043"/>
              <a:ext cx="641039" cy="349680"/>
            </a:xfrm>
            <a:custGeom>
              <a:rect b="b" l="l" r="r" t="t"/>
              <a:pathLst>
                <a:path extrusionOk="0" h="5394" w="9888">
                  <a:moveTo>
                    <a:pt x="5385" y="1"/>
                  </a:moveTo>
                  <a:cubicBezTo>
                    <a:pt x="5299" y="1"/>
                    <a:pt x="5213" y="3"/>
                    <a:pt x="5127" y="9"/>
                  </a:cubicBezTo>
                  <a:cubicBezTo>
                    <a:pt x="4300" y="50"/>
                    <a:pt x="3473" y="185"/>
                    <a:pt x="2672" y="429"/>
                  </a:cubicBezTo>
                  <a:cubicBezTo>
                    <a:pt x="2035" y="619"/>
                    <a:pt x="1425" y="918"/>
                    <a:pt x="909" y="1325"/>
                  </a:cubicBezTo>
                  <a:cubicBezTo>
                    <a:pt x="408" y="1731"/>
                    <a:pt x="1" y="2287"/>
                    <a:pt x="55" y="2952"/>
                  </a:cubicBezTo>
                  <a:cubicBezTo>
                    <a:pt x="109" y="3535"/>
                    <a:pt x="475" y="4050"/>
                    <a:pt x="909" y="4444"/>
                  </a:cubicBezTo>
                  <a:cubicBezTo>
                    <a:pt x="2076" y="5027"/>
                    <a:pt x="3622" y="5393"/>
                    <a:pt x="5290" y="5393"/>
                  </a:cubicBezTo>
                  <a:cubicBezTo>
                    <a:pt x="5322" y="5393"/>
                    <a:pt x="5354" y="5394"/>
                    <a:pt x="5385" y="5394"/>
                  </a:cubicBezTo>
                  <a:cubicBezTo>
                    <a:pt x="6817" y="5394"/>
                    <a:pt x="8221" y="5095"/>
                    <a:pt x="9535" y="4512"/>
                  </a:cubicBezTo>
                  <a:cubicBezTo>
                    <a:pt x="9589" y="4389"/>
                    <a:pt x="9657" y="4267"/>
                    <a:pt x="9711" y="4145"/>
                  </a:cubicBezTo>
                  <a:cubicBezTo>
                    <a:pt x="9847" y="3793"/>
                    <a:pt x="9887" y="3399"/>
                    <a:pt x="9820" y="3033"/>
                  </a:cubicBezTo>
                  <a:cubicBezTo>
                    <a:pt x="9725" y="2640"/>
                    <a:pt x="9481" y="2382"/>
                    <a:pt x="9209" y="2111"/>
                  </a:cubicBezTo>
                  <a:cubicBezTo>
                    <a:pt x="8653" y="1541"/>
                    <a:pt x="8029" y="1026"/>
                    <a:pt x="7378" y="579"/>
                  </a:cubicBezTo>
                  <a:cubicBezTo>
                    <a:pt x="7067" y="375"/>
                    <a:pt x="6741" y="212"/>
                    <a:pt x="6388" y="117"/>
                  </a:cubicBezTo>
                  <a:cubicBezTo>
                    <a:pt x="6054" y="42"/>
                    <a:pt x="5719" y="1"/>
                    <a:pt x="5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8"/>
            <p:cNvSpPr/>
            <p:nvPr/>
          </p:nvSpPr>
          <p:spPr>
            <a:xfrm>
              <a:off x="7969926" y="2591458"/>
              <a:ext cx="247132" cy="172117"/>
            </a:xfrm>
            <a:custGeom>
              <a:rect b="b" l="l" r="r" t="t"/>
              <a:pathLst>
                <a:path extrusionOk="0" h="2655" w="3812">
                  <a:moveTo>
                    <a:pt x="3269" y="1"/>
                  </a:moveTo>
                  <a:cubicBezTo>
                    <a:pt x="3269" y="1"/>
                    <a:pt x="2640" y="1472"/>
                    <a:pt x="571" y="1472"/>
                  </a:cubicBezTo>
                  <a:cubicBezTo>
                    <a:pt x="491" y="1472"/>
                    <a:pt x="410" y="1470"/>
                    <a:pt x="326" y="1465"/>
                  </a:cubicBezTo>
                  <a:lnTo>
                    <a:pt x="326" y="1465"/>
                  </a:lnTo>
                  <a:cubicBezTo>
                    <a:pt x="326" y="1465"/>
                    <a:pt x="448" y="2211"/>
                    <a:pt x="0" y="2374"/>
                  </a:cubicBezTo>
                  <a:cubicBezTo>
                    <a:pt x="465" y="2562"/>
                    <a:pt x="954" y="2654"/>
                    <a:pt x="1439" y="2654"/>
                  </a:cubicBezTo>
                  <a:cubicBezTo>
                    <a:pt x="2285" y="2654"/>
                    <a:pt x="3122" y="2374"/>
                    <a:pt x="3811" y="1831"/>
                  </a:cubicBezTo>
                  <a:cubicBezTo>
                    <a:pt x="3811" y="1831"/>
                    <a:pt x="3052" y="1343"/>
                    <a:pt x="3269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68"/>
            <p:cNvSpPr/>
            <p:nvPr/>
          </p:nvSpPr>
          <p:spPr>
            <a:xfrm>
              <a:off x="7990995" y="2591458"/>
              <a:ext cx="190860" cy="116236"/>
            </a:xfrm>
            <a:custGeom>
              <a:rect b="b" l="l" r="r" t="t"/>
              <a:pathLst>
                <a:path extrusionOk="0" h="1793" w="2944">
                  <a:moveTo>
                    <a:pt x="2944" y="1"/>
                  </a:moveTo>
                  <a:lnTo>
                    <a:pt x="2944" y="1"/>
                  </a:lnTo>
                  <a:cubicBezTo>
                    <a:pt x="2944" y="1"/>
                    <a:pt x="2315" y="1472"/>
                    <a:pt x="246" y="1472"/>
                  </a:cubicBezTo>
                  <a:cubicBezTo>
                    <a:pt x="166" y="1472"/>
                    <a:pt x="85" y="1470"/>
                    <a:pt x="1" y="1465"/>
                  </a:cubicBezTo>
                  <a:lnTo>
                    <a:pt x="1" y="1465"/>
                  </a:lnTo>
                  <a:cubicBezTo>
                    <a:pt x="1" y="1520"/>
                    <a:pt x="14" y="1587"/>
                    <a:pt x="14" y="1642"/>
                  </a:cubicBezTo>
                  <a:cubicBezTo>
                    <a:pt x="209" y="1739"/>
                    <a:pt x="437" y="1793"/>
                    <a:pt x="659" y="1793"/>
                  </a:cubicBezTo>
                  <a:cubicBezTo>
                    <a:pt x="684" y="1793"/>
                    <a:pt x="708" y="1792"/>
                    <a:pt x="733" y="1791"/>
                  </a:cubicBezTo>
                  <a:cubicBezTo>
                    <a:pt x="1262" y="1737"/>
                    <a:pt x="1777" y="1547"/>
                    <a:pt x="2198" y="1221"/>
                  </a:cubicBezTo>
                  <a:cubicBezTo>
                    <a:pt x="2469" y="1031"/>
                    <a:pt x="2713" y="787"/>
                    <a:pt x="2903" y="516"/>
                  </a:cubicBezTo>
                  <a:cubicBezTo>
                    <a:pt x="2903" y="340"/>
                    <a:pt x="2903" y="163"/>
                    <a:pt x="2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8"/>
            <p:cNvSpPr/>
            <p:nvPr/>
          </p:nvSpPr>
          <p:spPr>
            <a:xfrm>
              <a:off x="7825748" y="2252084"/>
              <a:ext cx="596177" cy="373990"/>
            </a:xfrm>
            <a:custGeom>
              <a:rect b="b" l="l" r="r" t="t"/>
              <a:pathLst>
                <a:path extrusionOk="0" h="5769" w="9196">
                  <a:moveTo>
                    <a:pt x="3549" y="1"/>
                  </a:moveTo>
                  <a:cubicBezTo>
                    <a:pt x="2619" y="1"/>
                    <a:pt x="1876" y="387"/>
                    <a:pt x="1099" y="896"/>
                  </a:cubicBezTo>
                  <a:cubicBezTo>
                    <a:pt x="0" y="1601"/>
                    <a:pt x="543" y="2157"/>
                    <a:pt x="543" y="2157"/>
                  </a:cubicBezTo>
                  <a:cubicBezTo>
                    <a:pt x="543" y="2157"/>
                    <a:pt x="4896" y="2306"/>
                    <a:pt x="5316" y="2618"/>
                  </a:cubicBezTo>
                  <a:cubicBezTo>
                    <a:pt x="5723" y="2944"/>
                    <a:pt x="5737" y="4612"/>
                    <a:pt x="5737" y="4612"/>
                  </a:cubicBezTo>
                  <a:cubicBezTo>
                    <a:pt x="6035" y="5195"/>
                    <a:pt x="6578" y="5615"/>
                    <a:pt x="7229" y="5737"/>
                  </a:cubicBezTo>
                  <a:cubicBezTo>
                    <a:pt x="7322" y="5758"/>
                    <a:pt x="7415" y="5768"/>
                    <a:pt x="7506" y="5768"/>
                  </a:cubicBezTo>
                  <a:cubicBezTo>
                    <a:pt x="8475" y="5768"/>
                    <a:pt x="9195" y="4637"/>
                    <a:pt x="8327" y="3744"/>
                  </a:cubicBezTo>
                  <a:cubicBezTo>
                    <a:pt x="8011" y="3423"/>
                    <a:pt x="7646" y="3316"/>
                    <a:pt x="7300" y="3316"/>
                  </a:cubicBezTo>
                  <a:cubicBezTo>
                    <a:pt x="6609" y="3316"/>
                    <a:pt x="5994" y="3744"/>
                    <a:pt x="5994" y="3744"/>
                  </a:cubicBezTo>
                  <a:lnTo>
                    <a:pt x="6388" y="2510"/>
                  </a:lnTo>
                  <a:cubicBezTo>
                    <a:pt x="6388" y="2510"/>
                    <a:pt x="6388" y="719"/>
                    <a:pt x="4815" y="218"/>
                  </a:cubicBezTo>
                  <a:cubicBezTo>
                    <a:pt x="4350" y="67"/>
                    <a:pt x="3934" y="1"/>
                    <a:pt x="35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8"/>
            <p:cNvSpPr/>
            <p:nvPr/>
          </p:nvSpPr>
          <p:spPr>
            <a:xfrm>
              <a:off x="7817839" y="2325080"/>
              <a:ext cx="468656" cy="367313"/>
            </a:xfrm>
            <a:custGeom>
              <a:rect b="b" l="l" r="r" t="t"/>
              <a:pathLst>
                <a:path extrusionOk="0" h="5666" w="7229">
                  <a:moveTo>
                    <a:pt x="5438" y="394"/>
                  </a:moveTo>
                  <a:cubicBezTo>
                    <a:pt x="5438" y="394"/>
                    <a:pt x="5425" y="434"/>
                    <a:pt x="5438" y="515"/>
                  </a:cubicBezTo>
                  <a:lnTo>
                    <a:pt x="5438" y="515"/>
                  </a:lnTo>
                  <a:cubicBezTo>
                    <a:pt x="5443" y="442"/>
                    <a:pt x="5438" y="394"/>
                    <a:pt x="5438" y="394"/>
                  </a:cubicBezTo>
                  <a:close/>
                  <a:moveTo>
                    <a:pt x="3282" y="0"/>
                  </a:moveTo>
                  <a:cubicBezTo>
                    <a:pt x="3282" y="0"/>
                    <a:pt x="3160" y="312"/>
                    <a:pt x="2604" y="556"/>
                  </a:cubicBezTo>
                  <a:cubicBezTo>
                    <a:pt x="2419" y="633"/>
                    <a:pt x="2265" y="659"/>
                    <a:pt x="2142" y="659"/>
                  </a:cubicBezTo>
                  <a:cubicBezTo>
                    <a:pt x="1897" y="659"/>
                    <a:pt x="1777" y="556"/>
                    <a:pt x="1777" y="556"/>
                  </a:cubicBezTo>
                  <a:cubicBezTo>
                    <a:pt x="1614" y="881"/>
                    <a:pt x="1288" y="1068"/>
                    <a:pt x="942" y="1068"/>
                  </a:cubicBezTo>
                  <a:cubicBezTo>
                    <a:pt x="854" y="1068"/>
                    <a:pt x="766" y="1056"/>
                    <a:pt x="678" y="1031"/>
                  </a:cubicBezTo>
                  <a:lnTo>
                    <a:pt x="678" y="2374"/>
                  </a:lnTo>
                  <a:cubicBezTo>
                    <a:pt x="678" y="2374"/>
                    <a:pt x="466" y="1809"/>
                    <a:pt x="296" y="1809"/>
                  </a:cubicBezTo>
                  <a:cubicBezTo>
                    <a:pt x="224" y="1809"/>
                    <a:pt x="159" y="1914"/>
                    <a:pt x="122" y="2211"/>
                  </a:cubicBezTo>
                  <a:cubicBezTo>
                    <a:pt x="0" y="3201"/>
                    <a:pt x="949" y="3255"/>
                    <a:pt x="949" y="3255"/>
                  </a:cubicBezTo>
                  <a:cubicBezTo>
                    <a:pt x="1112" y="4272"/>
                    <a:pt x="1627" y="5262"/>
                    <a:pt x="2672" y="5574"/>
                  </a:cubicBezTo>
                  <a:cubicBezTo>
                    <a:pt x="2889" y="5636"/>
                    <a:pt x="3110" y="5666"/>
                    <a:pt x="3328" y="5666"/>
                  </a:cubicBezTo>
                  <a:cubicBezTo>
                    <a:pt x="4021" y="5666"/>
                    <a:pt x="4689" y="5365"/>
                    <a:pt x="5154" y="4828"/>
                  </a:cubicBezTo>
                  <a:cubicBezTo>
                    <a:pt x="5479" y="4422"/>
                    <a:pt x="5710" y="3974"/>
                    <a:pt x="5872" y="3486"/>
                  </a:cubicBezTo>
                  <a:cubicBezTo>
                    <a:pt x="5913" y="3269"/>
                    <a:pt x="5967" y="3052"/>
                    <a:pt x="6035" y="2848"/>
                  </a:cubicBezTo>
                  <a:cubicBezTo>
                    <a:pt x="6401" y="2767"/>
                    <a:pt x="7229" y="1614"/>
                    <a:pt x="6795" y="1031"/>
                  </a:cubicBezTo>
                  <a:cubicBezTo>
                    <a:pt x="6691" y="893"/>
                    <a:pt x="6594" y="840"/>
                    <a:pt x="6507" y="840"/>
                  </a:cubicBezTo>
                  <a:cubicBezTo>
                    <a:pt x="6224" y="840"/>
                    <a:pt x="6035" y="1384"/>
                    <a:pt x="6035" y="1384"/>
                  </a:cubicBezTo>
                  <a:cubicBezTo>
                    <a:pt x="5578" y="952"/>
                    <a:pt x="5463" y="664"/>
                    <a:pt x="5438" y="515"/>
                  </a:cubicBezTo>
                  <a:lnTo>
                    <a:pt x="5438" y="515"/>
                  </a:lnTo>
                  <a:cubicBezTo>
                    <a:pt x="5427" y="699"/>
                    <a:pt x="5358" y="1044"/>
                    <a:pt x="5018" y="1180"/>
                  </a:cubicBezTo>
                  <a:cubicBezTo>
                    <a:pt x="4985" y="1194"/>
                    <a:pt x="4955" y="1201"/>
                    <a:pt x="4927" y="1201"/>
                  </a:cubicBezTo>
                  <a:cubicBezTo>
                    <a:pt x="4543" y="1201"/>
                    <a:pt x="4543" y="0"/>
                    <a:pt x="4543" y="0"/>
                  </a:cubicBezTo>
                  <a:cubicBezTo>
                    <a:pt x="4543" y="0"/>
                    <a:pt x="4421" y="272"/>
                    <a:pt x="3906" y="556"/>
                  </a:cubicBezTo>
                  <a:cubicBezTo>
                    <a:pt x="3835" y="595"/>
                    <a:pt x="3772" y="611"/>
                    <a:pt x="3716" y="611"/>
                  </a:cubicBezTo>
                  <a:cubicBezTo>
                    <a:pt x="3372" y="611"/>
                    <a:pt x="3282" y="0"/>
                    <a:pt x="3282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8"/>
            <p:cNvSpPr/>
            <p:nvPr/>
          </p:nvSpPr>
          <p:spPr>
            <a:xfrm>
              <a:off x="7860885" y="2391918"/>
              <a:ext cx="16791" cy="78312"/>
            </a:xfrm>
            <a:custGeom>
              <a:rect b="b" l="l" r="r" t="t"/>
              <a:pathLst>
                <a:path extrusionOk="0" h="1208" w="259">
                  <a:moveTo>
                    <a:pt x="1" y="0"/>
                  </a:moveTo>
                  <a:lnTo>
                    <a:pt x="1" y="1207"/>
                  </a:lnTo>
                  <a:cubicBezTo>
                    <a:pt x="4" y="1207"/>
                    <a:pt x="7" y="1208"/>
                    <a:pt x="11" y="1208"/>
                  </a:cubicBezTo>
                  <a:cubicBezTo>
                    <a:pt x="140" y="1208"/>
                    <a:pt x="204" y="961"/>
                    <a:pt x="218" y="868"/>
                  </a:cubicBezTo>
                  <a:cubicBezTo>
                    <a:pt x="258" y="678"/>
                    <a:pt x="245" y="488"/>
                    <a:pt x="177" y="312"/>
                  </a:cubicBezTo>
                  <a:cubicBezTo>
                    <a:pt x="150" y="203"/>
                    <a:pt x="109" y="109"/>
                    <a:pt x="55" y="14"/>
                  </a:cubicBezTo>
                  <a:cubicBezTo>
                    <a:pt x="41" y="14"/>
                    <a:pt x="14" y="1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8"/>
            <p:cNvSpPr/>
            <p:nvPr/>
          </p:nvSpPr>
          <p:spPr>
            <a:xfrm>
              <a:off x="8050766" y="2389778"/>
              <a:ext cx="81880" cy="30339"/>
            </a:xfrm>
            <a:custGeom>
              <a:rect b="b" l="l" r="r" t="t"/>
              <a:pathLst>
                <a:path extrusionOk="0" h="468" w="1263">
                  <a:moveTo>
                    <a:pt x="766" y="1"/>
                  </a:moveTo>
                  <a:cubicBezTo>
                    <a:pt x="718" y="1"/>
                    <a:pt x="671" y="7"/>
                    <a:pt x="625" y="19"/>
                  </a:cubicBezTo>
                  <a:cubicBezTo>
                    <a:pt x="489" y="47"/>
                    <a:pt x="367" y="101"/>
                    <a:pt x="259" y="169"/>
                  </a:cubicBezTo>
                  <a:cubicBezTo>
                    <a:pt x="150" y="250"/>
                    <a:pt x="55" y="345"/>
                    <a:pt x="1" y="467"/>
                  </a:cubicBezTo>
                  <a:cubicBezTo>
                    <a:pt x="123" y="453"/>
                    <a:pt x="245" y="440"/>
                    <a:pt x="367" y="413"/>
                  </a:cubicBezTo>
                  <a:lnTo>
                    <a:pt x="679" y="345"/>
                  </a:lnTo>
                  <a:cubicBezTo>
                    <a:pt x="746" y="335"/>
                    <a:pt x="813" y="326"/>
                    <a:pt x="876" y="326"/>
                  </a:cubicBezTo>
                  <a:cubicBezTo>
                    <a:pt x="901" y="326"/>
                    <a:pt x="926" y="327"/>
                    <a:pt x="950" y="331"/>
                  </a:cubicBezTo>
                  <a:cubicBezTo>
                    <a:pt x="1059" y="345"/>
                    <a:pt x="1167" y="399"/>
                    <a:pt x="1249" y="467"/>
                  </a:cubicBezTo>
                  <a:cubicBezTo>
                    <a:pt x="1262" y="318"/>
                    <a:pt x="1194" y="169"/>
                    <a:pt x="1059" y="87"/>
                  </a:cubicBezTo>
                  <a:cubicBezTo>
                    <a:pt x="975" y="31"/>
                    <a:pt x="871" y="1"/>
                    <a:pt x="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8"/>
            <p:cNvSpPr/>
            <p:nvPr/>
          </p:nvSpPr>
          <p:spPr>
            <a:xfrm>
              <a:off x="7967268" y="2440214"/>
              <a:ext cx="41362" cy="110207"/>
            </a:xfrm>
            <a:custGeom>
              <a:rect b="b" l="l" r="r" t="t"/>
              <a:pathLst>
                <a:path extrusionOk="0" h="1700" w="638">
                  <a:moveTo>
                    <a:pt x="380" y="1"/>
                  </a:moveTo>
                  <a:lnTo>
                    <a:pt x="380" y="1"/>
                  </a:lnTo>
                  <a:cubicBezTo>
                    <a:pt x="421" y="177"/>
                    <a:pt x="448" y="354"/>
                    <a:pt x="475" y="530"/>
                  </a:cubicBezTo>
                  <a:cubicBezTo>
                    <a:pt x="516" y="693"/>
                    <a:pt x="502" y="855"/>
                    <a:pt x="435" y="1018"/>
                  </a:cubicBezTo>
                  <a:cubicBezTo>
                    <a:pt x="421" y="1018"/>
                    <a:pt x="407" y="1045"/>
                    <a:pt x="407" y="1059"/>
                  </a:cubicBezTo>
                  <a:cubicBezTo>
                    <a:pt x="394" y="1072"/>
                    <a:pt x="394" y="1059"/>
                    <a:pt x="353" y="1086"/>
                  </a:cubicBezTo>
                  <a:cubicBezTo>
                    <a:pt x="326" y="1113"/>
                    <a:pt x="285" y="1127"/>
                    <a:pt x="245" y="1154"/>
                  </a:cubicBezTo>
                  <a:cubicBezTo>
                    <a:pt x="163" y="1208"/>
                    <a:pt x="82" y="1276"/>
                    <a:pt x="28" y="1357"/>
                  </a:cubicBezTo>
                  <a:cubicBezTo>
                    <a:pt x="14" y="1411"/>
                    <a:pt x="1" y="1466"/>
                    <a:pt x="1" y="1520"/>
                  </a:cubicBezTo>
                  <a:cubicBezTo>
                    <a:pt x="14" y="1574"/>
                    <a:pt x="55" y="1615"/>
                    <a:pt x="109" y="1642"/>
                  </a:cubicBezTo>
                  <a:cubicBezTo>
                    <a:pt x="176" y="1675"/>
                    <a:pt x="252" y="1700"/>
                    <a:pt x="330" y="1700"/>
                  </a:cubicBezTo>
                  <a:cubicBezTo>
                    <a:pt x="347" y="1700"/>
                    <a:pt x="363" y="1699"/>
                    <a:pt x="380" y="1696"/>
                  </a:cubicBezTo>
                  <a:cubicBezTo>
                    <a:pt x="299" y="1683"/>
                    <a:pt x="218" y="1642"/>
                    <a:pt x="136" y="1601"/>
                  </a:cubicBezTo>
                  <a:cubicBezTo>
                    <a:pt x="82" y="1547"/>
                    <a:pt x="68" y="1466"/>
                    <a:pt x="123" y="1411"/>
                  </a:cubicBezTo>
                  <a:cubicBezTo>
                    <a:pt x="177" y="1344"/>
                    <a:pt x="231" y="1289"/>
                    <a:pt x="313" y="1262"/>
                  </a:cubicBezTo>
                  <a:cubicBezTo>
                    <a:pt x="340" y="1235"/>
                    <a:pt x="380" y="1222"/>
                    <a:pt x="421" y="1194"/>
                  </a:cubicBezTo>
                  <a:cubicBezTo>
                    <a:pt x="448" y="1181"/>
                    <a:pt x="475" y="1167"/>
                    <a:pt x="489" y="1140"/>
                  </a:cubicBezTo>
                  <a:lnTo>
                    <a:pt x="543" y="1086"/>
                  </a:lnTo>
                  <a:cubicBezTo>
                    <a:pt x="624" y="896"/>
                    <a:pt x="638" y="693"/>
                    <a:pt x="584" y="516"/>
                  </a:cubicBezTo>
                  <a:cubicBezTo>
                    <a:pt x="529" y="326"/>
                    <a:pt x="462" y="164"/>
                    <a:pt x="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8"/>
            <p:cNvSpPr/>
            <p:nvPr/>
          </p:nvSpPr>
          <p:spPr>
            <a:xfrm>
              <a:off x="8003312" y="2552756"/>
              <a:ext cx="55494" cy="30274"/>
            </a:xfrm>
            <a:custGeom>
              <a:rect b="b" l="l" r="r" t="t"/>
              <a:pathLst>
                <a:path extrusionOk="0" h="467" w="856">
                  <a:moveTo>
                    <a:pt x="855" y="1"/>
                  </a:moveTo>
                  <a:cubicBezTo>
                    <a:pt x="774" y="42"/>
                    <a:pt x="706" y="96"/>
                    <a:pt x="638" y="136"/>
                  </a:cubicBezTo>
                  <a:cubicBezTo>
                    <a:pt x="570" y="191"/>
                    <a:pt x="502" y="231"/>
                    <a:pt x="435" y="259"/>
                  </a:cubicBezTo>
                  <a:cubicBezTo>
                    <a:pt x="367" y="299"/>
                    <a:pt x="299" y="326"/>
                    <a:pt x="231" y="326"/>
                  </a:cubicBezTo>
                  <a:cubicBezTo>
                    <a:pt x="216" y="329"/>
                    <a:pt x="201" y="330"/>
                    <a:pt x="186" y="330"/>
                  </a:cubicBezTo>
                  <a:cubicBezTo>
                    <a:pt x="120" y="330"/>
                    <a:pt x="56" y="308"/>
                    <a:pt x="1" y="286"/>
                  </a:cubicBezTo>
                  <a:lnTo>
                    <a:pt x="1" y="286"/>
                  </a:lnTo>
                  <a:cubicBezTo>
                    <a:pt x="41" y="367"/>
                    <a:pt x="123" y="435"/>
                    <a:pt x="218" y="462"/>
                  </a:cubicBezTo>
                  <a:cubicBezTo>
                    <a:pt x="240" y="465"/>
                    <a:pt x="263" y="467"/>
                    <a:pt x="287" y="467"/>
                  </a:cubicBezTo>
                  <a:cubicBezTo>
                    <a:pt x="362" y="467"/>
                    <a:pt x="440" y="449"/>
                    <a:pt x="502" y="408"/>
                  </a:cubicBezTo>
                  <a:cubicBezTo>
                    <a:pt x="584" y="367"/>
                    <a:pt x="665" y="313"/>
                    <a:pt x="719" y="245"/>
                  </a:cubicBezTo>
                  <a:cubicBezTo>
                    <a:pt x="774" y="164"/>
                    <a:pt x="828" y="96"/>
                    <a:pt x="8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8"/>
            <p:cNvSpPr/>
            <p:nvPr/>
          </p:nvSpPr>
          <p:spPr>
            <a:xfrm>
              <a:off x="7870544" y="2401577"/>
              <a:ext cx="72156" cy="25542"/>
            </a:xfrm>
            <a:custGeom>
              <a:rect b="b" l="l" r="r" t="t"/>
              <a:pathLst>
                <a:path extrusionOk="0" h="394" w="1113">
                  <a:moveTo>
                    <a:pt x="557" y="0"/>
                  </a:moveTo>
                  <a:cubicBezTo>
                    <a:pt x="435" y="14"/>
                    <a:pt x="313" y="54"/>
                    <a:pt x="218" y="122"/>
                  </a:cubicBezTo>
                  <a:cubicBezTo>
                    <a:pt x="109" y="190"/>
                    <a:pt x="41" y="285"/>
                    <a:pt x="1" y="394"/>
                  </a:cubicBezTo>
                  <a:cubicBezTo>
                    <a:pt x="245" y="394"/>
                    <a:pt x="408" y="353"/>
                    <a:pt x="570" y="339"/>
                  </a:cubicBezTo>
                  <a:lnTo>
                    <a:pt x="814" y="339"/>
                  </a:lnTo>
                  <a:cubicBezTo>
                    <a:pt x="909" y="353"/>
                    <a:pt x="1004" y="380"/>
                    <a:pt x="1113" y="394"/>
                  </a:cubicBezTo>
                  <a:cubicBezTo>
                    <a:pt x="1086" y="271"/>
                    <a:pt x="1018" y="163"/>
                    <a:pt x="909" y="95"/>
                  </a:cubicBezTo>
                  <a:cubicBezTo>
                    <a:pt x="801" y="27"/>
                    <a:pt x="679" y="0"/>
                    <a:pt x="557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8"/>
            <p:cNvSpPr/>
            <p:nvPr/>
          </p:nvSpPr>
          <p:spPr>
            <a:xfrm>
              <a:off x="8078901" y="2465757"/>
              <a:ext cx="14133" cy="24634"/>
            </a:xfrm>
            <a:custGeom>
              <a:rect b="b" l="l" r="r" t="t"/>
              <a:pathLst>
                <a:path extrusionOk="0" h="380" w="218">
                  <a:moveTo>
                    <a:pt x="109" y="0"/>
                  </a:moveTo>
                  <a:cubicBezTo>
                    <a:pt x="42" y="0"/>
                    <a:pt x="1" y="82"/>
                    <a:pt x="1" y="190"/>
                  </a:cubicBezTo>
                  <a:cubicBezTo>
                    <a:pt x="1" y="299"/>
                    <a:pt x="42" y="380"/>
                    <a:pt x="109" y="380"/>
                  </a:cubicBezTo>
                  <a:cubicBezTo>
                    <a:pt x="177" y="380"/>
                    <a:pt x="218" y="299"/>
                    <a:pt x="218" y="190"/>
                  </a:cubicBezTo>
                  <a:cubicBezTo>
                    <a:pt x="218" y="82"/>
                    <a:pt x="177" y="0"/>
                    <a:pt x="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7906589" y="2465757"/>
              <a:ext cx="14133" cy="24634"/>
            </a:xfrm>
            <a:custGeom>
              <a:rect b="b" l="l" r="r" t="t"/>
              <a:pathLst>
                <a:path extrusionOk="0" h="380" w="218">
                  <a:moveTo>
                    <a:pt x="109" y="0"/>
                  </a:moveTo>
                  <a:cubicBezTo>
                    <a:pt x="41" y="0"/>
                    <a:pt x="1" y="82"/>
                    <a:pt x="1" y="190"/>
                  </a:cubicBezTo>
                  <a:cubicBezTo>
                    <a:pt x="1" y="299"/>
                    <a:pt x="41" y="380"/>
                    <a:pt x="109" y="380"/>
                  </a:cubicBezTo>
                  <a:cubicBezTo>
                    <a:pt x="164" y="380"/>
                    <a:pt x="218" y="299"/>
                    <a:pt x="218" y="190"/>
                  </a:cubicBezTo>
                  <a:cubicBezTo>
                    <a:pt x="218" y="82"/>
                    <a:pt x="164" y="0"/>
                    <a:pt x="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8"/>
            <p:cNvSpPr/>
            <p:nvPr/>
          </p:nvSpPr>
          <p:spPr>
            <a:xfrm>
              <a:off x="8213419" y="2406698"/>
              <a:ext cx="44020" cy="71440"/>
            </a:xfrm>
            <a:custGeom>
              <a:rect b="b" l="l" r="r" t="t"/>
              <a:pathLst>
                <a:path extrusionOk="0" h="1102" w="679">
                  <a:moveTo>
                    <a:pt x="275" y="0"/>
                  </a:moveTo>
                  <a:cubicBezTo>
                    <a:pt x="63" y="0"/>
                    <a:pt x="1" y="586"/>
                    <a:pt x="1" y="586"/>
                  </a:cubicBezTo>
                  <a:lnTo>
                    <a:pt x="1" y="1101"/>
                  </a:lnTo>
                  <a:cubicBezTo>
                    <a:pt x="394" y="749"/>
                    <a:pt x="679" y="260"/>
                    <a:pt x="381" y="43"/>
                  </a:cubicBezTo>
                  <a:cubicBezTo>
                    <a:pt x="342" y="13"/>
                    <a:pt x="307" y="0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7824841" y="2467961"/>
              <a:ext cx="36110" cy="48815"/>
            </a:xfrm>
            <a:custGeom>
              <a:rect b="b" l="l" r="r" t="t"/>
              <a:pathLst>
                <a:path extrusionOk="0" h="753" w="557">
                  <a:moveTo>
                    <a:pt x="260" y="0"/>
                  </a:moveTo>
                  <a:cubicBezTo>
                    <a:pt x="232" y="0"/>
                    <a:pt x="205" y="10"/>
                    <a:pt x="177" y="34"/>
                  </a:cubicBezTo>
                  <a:cubicBezTo>
                    <a:pt x="1" y="197"/>
                    <a:pt x="557" y="753"/>
                    <a:pt x="557" y="753"/>
                  </a:cubicBezTo>
                  <a:lnTo>
                    <a:pt x="557" y="346"/>
                  </a:lnTo>
                  <a:cubicBezTo>
                    <a:pt x="557" y="346"/>
                    <a:pt x="418" y="0"/>
                    <a:pt x="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8"/>
            <p:cNvSpPr/>
            <p:nvPr/>
          </p:nvSpPr>
          <p:spPr>
            <a:xfrm>
              <a:off x="7899587" y="2508802"/>
              <a:ext cx="32609" cy="19448"/>
            </a:xfrm>
            <a:custGeom>
              <a:rect b="b" l="l" r="r" t="t"/>
              <a:pathLst>
                <a:path extrusionOk="0" h="300" w="503">
                  <a:moveTo>
                    <a:pt x="258" y="1"/>
                  </a:moveTo>
                  <a:cubicBezTo>
                    <a:pt x="122" y="1"/>
                    <a:pt x="0" y="69"/>
                    <a:pt x="0" y="150"/>
                  </a:cubicBezTo>
                  <a:cubicBezTo>
                    <a:pt x="0" y="231"/>
                    <a:pt x="109" y="299"/>
                    <a:pt x="258" y="299"/>
                  </a:cubicBezTo>
                  <a:cubicBezTo>
                    <a:pt x="394" y="299"/>
                    <a:pt x="502" y="231"/>
                    <a:pt x="502" y="150"/>
                  </a:cubicBezTo>
                  <a:cubicBezTo>
                    <a:pt x="502" y="69"/>
                    <a:pt x="380" y="1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8085968" y="2508802"/>
              <a:ext cx="31702" cy="19448"/>
            </a:xfrm>
            <a:custGeom>
              <a:rect b="b" l="l" r="r" t="t"/>
              <a:pathLst>
                <a:path extrusionOk="0" h="300" w="489">
                  <a:moveTo>
                    <a:pt x="245" y="1"/>
                  </a:moveTo>
                  <a:cubicBezTo>
                    <a:pt x="109" y="1"/>
                    <a:pt x="0" y="69"/>
                    <a:pt x="0" y="150"/>
                  </a:cubicBezTo>
                  <a:cubicBezTo>
                    <a:pt x="0" y="231"/>
                    <a:pt x="109" y="299"/>
                    <a:pt x="245" y="299"/>
                  </a:cubicBezTo>
                  <a:cubicBezTo>
                    <a:pt x="380" y="299"/>
                    <a:pt x="489" y="231"/>
                    <a:pt x="489" y="150"/>
                  </a:cubicBezTo>
                  <a:cubicBezTo>
                    <a:pt x="489" y="69"/>
                    <a:pt x="380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8"/>
            <p:cNvSpPr/>
            <p:nvPr/>
          </p:nvSpPr>
          <p:spPr>
            <a:xfrm>
              <a:off x="6916666" y="3834664"/>
              <a:ext cx="676177" cy="715501"/>
            </a:xfrm>
            <a:custGeom>
              <a:rect b="b" l="l" r="r" t="t"/>
              <a:pathLst>
                <a:path extrusionOk="0" h="11037" w="10430">
                  <a:moveTo>
                    <a:pt x="0" y="0"/>
                  </a:moveTo>
                  <a:lnTo>
                    <a:pt x="1099" y="10090"/>
                  </a:lnTo>
                  <a:cubicBezTo>
                    <a:pt x="1099" y="10090"/>
                    <a:pt x="3293" y="11036"/>
                    <a:pt x="5720" y="11036"/>
                  </a:cubicBezTo>
                  <a:cubicBezTo>
                    <a:pt x="6933" y="11036"/>
                    <a:pt x="8205" y="10800"/>
                    <a:pt x="9290" y="10090"/>
                  </a:cubicBezTo>
                  <a:lnTo>
                    <a:pt x="10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6935985" y="4016636"/>
              <a:ext cx="124927" cy="172376"/>
            </a:xfrm>
            <a:custGeom>
              <a:rect b="b" l="l" r="r" t="t"/>
              <a:pathLst>
                <a:path extrusionOk="0" h="2659" w="1927">
                  <a:moveTo>
                    <a:pt x="0" y="0"/>
                  </a:moveTo>
                  <a:lnTo>
                    <a:pt x="231" y="2143"/>
                  </a:lnTo>
                  <a:cubicBezTo>
                    <a:pt x="760" y="2360"/>
                    <a:pt x="1302" y="2537"/>
                    <a:pt x="1858" y="2645"/>
                  </a:cubicBezTo>
                  <a:lnTo>
                    <a:pt x="1926" y="2659"/>
                  </a:lnTo>
                  <a:cubicBezTo>
                    <a:pt x="1913" y="2387"/>
                    <a:pt x="1899" y="2116"/>
                    <a:pt x="1899" y="1845"/>
                  </a:cubicBezTo>
                  <a:cubicBezTo>
                    <a:pt x="1899" y="1384"/>
                    <a:pt x="1886" y="909"/>
                    <a:pt x="1886" y="448"/>
                  </a:cubicBezTo>
                  <a:cubicBezTo>
                    <a:pt x="1235" y="353"/>
                    <a:pt x="611" y="20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8"/>
            <p:cNvSpPr/>
            <p:nvPr/>
          </p:nvSpPr>
          <p:spPr>
            <a:xfrm>
              <a:off x="6955304" y="4193357"/>
              <a:ext cx="114360" cy="167968"/>
            </a:xfrm>
            <a:custGeom>
              <a:rect b="b" l="l" r="r" t="t"/>
              <a:pathLst>
                <a:path extrusionOk="0" h="2591" w="1764">
                  <a:moveTo>
                    <a:pt x="1" y="0"/>
                  </a:moveTo>
                  <a:lnTo>
                    <a:pt x="191" y="1818"/>
                  </a:lnTo>
                  <a:cubicBezTo>
                    <a:pt x="665" y="2170"/>
                    <a:pt x="1194" y="2428"/>
                    <a:pt x="1764" y="2591"/>
                  </a:cubicBezTo>
                  <a:cubicBezTo>
                    <a:pt x="1710" y="1885"/>
                    <a:pt x="1669" y="1167"/>
                    <a:pt x="1642" y="461"/>
                  </a:cubicBezTo>
                  <a:cubicBezTo>
                    <a:pt x="1086" y="367"/>
                    <a:pt x="530" y="20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6972937" y="4355103"/>
              <a:ext cx="106451" cy="164467"/>
            </a:xfrm>
            <a:custGeom>
              <a:rect b="b" l="l" r="r" t="t"/>
              <a:pathLst>
                <a:path extrusionOk="0" h="2537" w="1642">
                  <a:moveTo>
                    <a:pt x="0" y="1"/>
                  </a:moveTo>
                  <a:lnTo>
                    <a:pt x="231" y="2062"/>
                  </a:lnTo>
                  <a:cubicBezTo>
                    <a:pt x="692" y="2252"/>
                    <a:pt x="1166" y="2415"/>
                    <a:pt x="1641" y="2537"/>
                  </a:cubicBezTo>
                  <a:cubicBezTo>
                    <a:pt x="1641" y="2428"/>
                    <a:pt x="1627" y="2333"/>
                    <a:pt x="1627" y="2225"/>
                  </a:cubicBezTo>
                  <a:cubicBezTo>
                    <a:pt x="1600" y="1696"/>
                    <a:pt x="1560" y="1167"/>
                    <a:pt x="1533" y="638"/>
                  </a:cubicBezTo>
                  <a:cubicBezTo>
                    <a:pt x="990" y="503"/>
                    <a:pt x="475" y="28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8"/>
            <p:cNvSpPr/>
            <p:nvPr/>
          </p:nvSpPr>
          <p:spPr>
            <a:xfrm>
              <a:off x="6916666" y="3834664"/>
              <a:ext cx="140681" cy="176785"/>
            </a:xfrm>
            <a:custGeom>
              <a:rect b="b" l="l" r="r" t="t"/>
              <a:pathLst>
                <a:path extrusionOk="0" h="2727" w="2170">
                  <a:moveTo>
                    <a:pt x="0" y="0"/>
                  </a:moveTo>
                  <a:lnTo>
                    <a:pt x="244" y="2224"/>
                  </a:lnTo>
                  <a:cubicBezTo>
                    <a:pt x="705" y="2401"/>
                    <a:pt x="1194" y="2550"/>
                    <a:pt x="1682" y="2645"/>
                  </a:cubicBezTo>
                  <a:cubicBezTo>
                    <a:pt x="1858" y="2672"/>
                    <a:pt x="2007" y="2699"/>
                    <a:pt x="2170" y="2726"/>
                  </a:cubicBezTo>
                  <a:cubicBezTo>
                    <a:pt x="2156" y="1817"/>
                    <a:pt x="2116" y="909"/>
                    <a:pt x="2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7091572" y="4050022"/>
              <a:ext cx="124085" cy="153965"/>
            </a:xfrm>
            <a:custGeom>
              <a:rect b="b" l="l" r="r" t="t"/>
              <a:pathLst>
                <a:path extrusionOk="0" h="2375" w="1914">
                  <a:moveTo>
                    <a:pt x="1" y="1"/>
                  </a:moveTo>
                  <a:lnTo>
                    <a:pt x="1" y="1"/>
                  </a:lnTo>
                  <a:cubicBezTo>
                    <a:pt x="14" y="747"/>
                    <a:pt x="28" y="1493"/>
                    <a:pt x="55" y="2238"/>
                  </a:cubicBezTo>
                  <a:cubicBezTo>
                    <a:pt x="652" y="2320"/>
                    <a:pt x="1249" y="2374"/>
                    <a:pt x="1859" y="2374"/>
                  </a:cubicBezTo>
                  <a:cubicBezTo>
                    <a:pt x="1859" y="2116"/>
                    <a:pt x="1859" y="1859"/>
                    <a:pt x="1872" y="1601"/>
                  </a:cubicBezTo>
                  <a:cubicBezTo>
                    <a:pt x="1886" y="1113"/>
                    <a:pt x="1900" y="638"/>
                    <a:pt x="1913" y="164"/>
                  </a:cubicBezTo>
                  <a:cubicBezTo>
                    <a:pt x="1561" y="150"/>
                    <a:pt x="1221" y="109"/>
                    <a:pt x="869" y="82"/>
                  </a:cubicBezTo>
                  <a:cubicBezTo>
                    <a:pt x="584" y="55"/>
                    <a:pt x="286" y="2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8"/>
            <p:cNvSpPr/>
            <p:nvPr/>
          </p:nvSpPr>
          <p:spPr>
            <a:xfrm>
              <a:off x="7095980" y="4228494"/>
              <a:ext cx="115268" cy="153058"/>
            </a:xfrm>
            <a:custGeom>
              <a:rect b="b" l="l" r="r" t="t"/>
              <a:pathLst>
                <a:path extrusionOk="0" h="2361" w="1778">
                  <a:moveTo>
                    <a:pt x="1" y="1"/>
                  </a:moveTo>
                  <a:cubicBezTo>
                    <a:pt x="14" y="543"/>
                    <a:pt x="41" y="1072"/>
                    <a:pt x="82" y="1615"/>
                  </a:cubicBezTo>
                  <a:cubicBezTo>
                    <a:pt x="96" y="1805"/>
                    <a:pt x="96" y="1994"/>
                    <a:pt x="109" y="2184"/>
                  </a:cubicBezTo>
                  <a:cubicBezTo>
                    <a:pt x="652" y="2293"/>
                    <a:pt x="1194" y="2347"/>
                    <a:pt x="1750" y="2361"/>
                  </a:cubicBezTo>
                  <a:cubicBezTo>
                    <a:pt x="1750" y="2171"/>
                    <a:pt x="1764" y="1994"/>
                    <a:pt x="1764" y="1805"/>
                  </a:cubicBezTo>
                  <a:cubicBezTo>
                    <a:pt x="1764" y="1249"/>
                    <a:pt x="1777" y="693"/>
                    <a:pt x="1777" y="136"/>
                  </a:cubicBezTo>
                  <a:lnTo>
                    <a:pt x="1669" y="136"/>
                  </a:lnTo>
                  <a:cubicBezTo>
                    <a:pt x="1113" y="123"/>
                    <a:pt x="557" y="6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7105640" y="4403464"/>
              <a:ext cx="102950" cy="141648"/>
            </a:xfrm>
            <a:custGeom>
              <a:rect b="b" l="l" r="r" t="t"/>
              <a:pathLst>
                <a:path extrusionOk="0" h="2185" w="1588">
                  <a:moveTo>
                    <a:pt x="1" y="1"/>
                  </a:moveTo>
                  <a:lnTo>
                    <a:pt x="1" y="1"/>
                  </a:lnTo>
                  <a:cubicBezTo>
                    <a:pt x="42" y="652"/>
                    <a:pt x="82" y="1289"/>
                    <a:pt x="109" y="1926"/>
                  </a:cubicBezTo>
                  <a:cubicBezTo>
                    <a:pt x="584" y="2035"/>
                    <a:pt x="1059" y="2130"/>
                    <a:pt x="1533" y="2184"/>
                  </a:cubicBezTo>
                  <a:lnTo>
                    <a:pt x="1533" y="1940"/>
                  </a:lnTo>
                  <a:cubicBezTo>
                    <a:pt x="1533" y="1343"/>
                    <a:pt x="1561" y="747"/>
                    <a:pt x="1588" y="163"/>
                  </a:cubicBezTo>
                  <a:cubicBezTo>
                    <a:pt x="1045" y="150"/>
                    <a:pt x="516" y="9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8"/>
            <p:cNvSpPr/>
            <p:nvPr/>
          </p:nvSpPr>
          <p:spPr>
            <a:xfrm>
              <a:off x="7081070" y="3834664"/>
              <a:ext cx="140746" cy="192603"/>
            </a:xfrm>
            <a:custGeom>
              <a:rect b="b" l="l" r="r" t="t"/>
              <a:pathLst>
                <a:path extrusionOk="0" h="2971" w="2171">
                  <a:moveTo>
                    <a:pt x="0" y="0"/>
                  </a:moveTo>
                  <a:cubicBezTo>
                    <a:pt x="68" y="705"/>
                    <a:pt x="109" y="1411"/>
                    <a:pt x="122" y="2116"/>
                  </a:cubicBezTo>
                  <a:cubicBezTo>
                    <a:pt x="136" y="2346"/>
                    <a:pt x="136" y="2577"/>
                    <a:pt x="149" y="2807"/>
                  </a:cubicBezTo>
                  <a:cubicBezTo>
                    <a:pt x="570" y="2862"/>
                    <a:pt x="990" y="2902"/>
                    <a:pt x="1424" y="2929"/>
                  </a:cubicBezTo>
                  <a:cubicBezTo>
                    <a:pt x="1641" y="2943"/>
                    <a:pt x="1872" y="2957"/>
                    <a:pt x="2089" y="2970"/>
                  </a:cubicBezTo>
                  <a:cubicBezTo>
                    <a:pt x="2116" y="1980"/>
                    <a:pt x="2143" y="990"/>
                    <a:pt x="2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8"/>
            <p:cNvSpPr/>
            <p:nvPr/>
          </p:nvSpPr>
          <p:spPr>
            <a:xfrm>
              <a:off x="7249882" y="3835507"/>
              <a:ext cx="139838" cy="194353"/>
            </a:xfrm>
            <a:custGeom>
              <a:rect b="b" l="l" r="r" t="t"/>
              <a:pathLst>
                <a:path extrusionOk="0" h="2998" w="2157">
                  <a:moveTo>
                    <a:pt x="68" y="1"/>
                  </a:moveTo>
                  <a:cubicBezTo>
                    <a:pt x="54" y="774"/>
                    <a:pt x="41" y="1547"/>
                    <a:pt x="14" y="2333"/>
                  </a:cubicBezTo>
                  <a:cubicBezTo>
                    <a:pt x="14" y="2550"/>
                    <a:pt x="0" y="2767"/>
                    <a:pt x="0" y="2998"/>
                  </a:cubicBezTo>
                  <a:cubicBezTo>
                    <a:pt x="380" y="2998"/>
                    <a:pt x="773" y="2998"/>
                    <a:pt x="1166" y="2984"/>
                  </a:cubicBezTo>
                  <a:cubicBezTo>
                    <a:pt x="1410" y="2971"/>
                    <a:pt x="1655" y="2944"/>
                    <a:pt x="1885" y="2916"/>
                  </a:cubicBezTo>
                  <a:cubicBezTo>
                    <a:pt x="1967" y="1940"/>
                    <a:pt x="2048" y="964"/>
                    <a:pt x="2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8"/>
            <p:cNvSpPr/>
            <p:nvPr/>
          </p:nvSpPr>
          <p:spPr>
            <a:xfrm>
              <a:off x="7245474" y="4057089"/>
              <a:ext cx="124927" cy="146899"/>
            </a:xfrm>
            <a:custGeom>
              <a:rect b="b" l="l" r="r" t="t"/>
              <a:pathLst>
                <a:path extrusionOk="0" h="2266" w="1927">
                  <a:moveTo>
                    <a:pt x="1926" y="0"/>
                  </a:moveTo>
                  <a:lnTo>
                    <a:pt x="1926" y="0"/>
                  </a:lnTo>
                  <a:cubicBezTo>
                    <a:pt x="1573" y="41"/>
                    <a:pt x="1207" y="68"/>
                    <a:pt x="855" y="82"/>
                  </a:cubicBezTo>
                  <a:lnTo>
                    <a:pt x="54" y="82"/>
                  </a:lnTo>
                  <a:cubicBezTo>
                    <a:pt x="27" y="814"/>
                    <a:pt x="14" y="1546"/>
                    <a:pt x="0" y="2265"/>
                  </a:cubicBezTo>
                  <a:cubicBezTo>
                    <a:pt x="611" y="2252"/>
                    <a:pt x="1207" y="2211"/>
                    <a:pt x="1804" y="2157"/>
                  </a:cubicBezTo>
                  <a:cubicBezTo>
                    <a:pt x="1831" y="1438"/>
                    <a:pt x="1872" y="719"/>
                    <a:pt x="1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8"/>
            <p:cNvSpPr/>
            <p:nvPr/>
          </p:nvSpPr>
          <p:spPr>
            <a:xfrm>
              <a:off x="7237565" y="4401714"/>
              <a:ext cx="118769" cy="148196"/>
            </a:xfrm>
            <a:custGeom>
              <a:rect b="b" l="l" r="r" t="t"/>
              <a:pathLst>
                <a:path extrusionOk="0" h="2286" w="1832">
                  <a:moveTo>
                    <a:pt x="1831" y="1"/>
                  </a:moveTo>
                  <a:cubicBezTo>
                    <a:pt x="1248" y="109"/>
                    <a:pt x="651" y="163"/>
                    <a:pt x="54" y="190"/>
                  </a:cubicBezTo>
                  <a:cubicBezTo>
                    <a:pt x="41" y="869"/>
                    <a:pt x="0" y="1560"/>
                    <a:pt x="14" y="2252"/>
                  </a:cubicBezTo>
                  <a:cubicBezTo>
                    <a:pt x="263" y="2274"/>
                    <a:pt x="512" y="2285"/>
                    <a:pt x="761" y="2285"/>
                  </a:cubicBezTo>
                  <a:cubicBezTo>
                    <a:pt x="1109" y="2285"/>
                    <a:pt x="1456" y="2264"/>
                    <a:pt x="1804" y="2225"/>
                  </a:cubicBezTo>
                  <a:cubicBezTo>
                    <a:pt x="1804" y="1845"/>
                    <a:pt x="1804" y="1465"/>
                    <a:pt x="1804" y="1085"/>
                  </a:cubicBezTo>
                  <a:cubicBezTo>
                    <a:pt x="1817" y="692"/>
                    <a:pt x="1817" y="353"/>
                    <a:pt x="1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68"/>
            <p:cNvSpPr/>
            <p:nvPr/>
          </p:nvSpPr>
          <p:spPr>
            <a:xfrm>
              <a:off x="7242816" y="4230244"/>
              <a:ext cx="117861" cy="151307"/>
            </a:xfrm>
            <a:custGeom>
              <a:rect b="b" l="l" r="r" t="t"/>
              <a:pathLst>
                <a:path extrusionOk="0" h="2334" w="1818">
                  <a:moveTo>
                    <a:pt x="1818" y="1"/>
                  </a:moveTo>
                  <a:cubicBezTo>
                    <a:pt x="1235" y="55"/>
                    <a:pt x="638" y="96"/>
                    <a:pt x="41" y="109"/>
                  </a:cubicBezTo>
                  <a:cubicBezTo>
                    <a:pt x="28" y="747"/>
                    <a:pt x="14" y="1398"/>
                    <a:pt x="1" y="2049"/>
                  </a:cubicBezTo>
                  <a:lnTo>
                    <a:pt x="1" y="2334"/>
                  </a:lnTo>
                  <a:cubicBezTo>
                    <a:pt x="584" y="2306"/>
                    <a:pt x="1180" y="2239"/>
                    <a:pt x="1764" y="2130"/>
                  </a:cubicBezTo>
                  <a:cubicBezTo>
                    <a:pt x="1777" y="1425"/>
                    <a:pt x="1791" y="706"/>
                    <a:pt x="1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68"/>
            <p:cNvSpPr/>
            <p:nvPr/>
          </p:nvSpPr>
          <p:spPr>
            <a:xfrm>
              <a:off x="7406376" y="3834664"/>
              <a:ext cx="186451" cy="183786"/>
            </a:xfrm>
            <a:custGeom>
              <a:rect b="b" l="l" r="r" t="t"/>
              <a:pathLst>
                <a:path extrusionOk="0" h="2835" w="2876">
                  <a:moveTo>
                    <a:pt x="258" y="0"/>
                  </a:moveTo>
                  <a:cubicBezTo>
                    <a:pt x="190" y="583"/>
                    <a:pt x="136" y="1166"/>
                    <a:pt x="81" y="1750"/>
                  </a:cubicBezTo>
                  <a:cubicBezTo>
                    <a:pt x="54" y="2102"/>
                    <a:pt x="27" y="2468"/>
                    <a:pt x="0" y="2835"/>
                  </a:cubicBezTo>
                  <a:cubicBezTo>
                    <a:pt x="895" y="2658"/>
                    <a:pt x="1777" y="2414"/>
                    <a:pt x="2645" y="2089"/>
                  </a:cubicBezTo>
                  <a:lnTo>
                    <a:pt x="28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8"/>
            <p:cNvSpPr/>
            <p:nvPr/>
          </p:nvSpPr>
          <p:spPr>
            <a:xfrm>
              <a:off x="7395810" y="4006977"/>
              <a:ext cx="177634" cy="186444"/>
            </a:xfrm>
            <a:custGeom>
              <a:rect b="b" l="l" r="r" t="t"/>
              <a:pathLst>
                <a:path extrusionOk="0" h="2876" w="2740">
                  <a:moveTo>
                    <a:pt x="2740" y="0"/>
                  </a:moveTo>
                  <a:lnTo>
                    <a:pt x="2740" y="0"/>
                  </a:lnTo>
                  <a:cubicBezTo>
                    <a:pt x="2252" y="163"/>
                    <a:pt x="1763" y="312"/>
                    <a:pt x="1275" y="448"/>
                  </a:cubicBezTo>
                  <a:cubicBezTo>
                    <a:pt x="895" y="543"/>
                    <a:pt x="502" y="624"/>
                    <a:pt x="122" y="692"/>
                  </a:cubicBezTo>
                  <a:cubicBezTo>
                    <a:pt x="68" y="1424"/>
                    <a:pt x="27" y="2157"/>
                    <a:pt x="0" y="2875"/>
                  </a:cubicBezTo>
                  <a:cubicBezTo>
                    <a:pt x="828" y="2794"/>
                    <a:pt x="1655" y="2645"/>
                    <a:pt x="2469" y="2414"/>
                  </a:cubicBezTo>
                  <a:lnTo>
                    <a:pt x="27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8"/>
            <p:cNvSpPr/>
            <p:nvPr/>
          </p:nvSpPr>
          <p:spPr>
            <a:xfrm>
              <a:off x="7389651" y="4198608"/>
              <a:ext cx="161816" cy="162717"/>
            </a:xfrm>
            <a:custGeom>
              <a:rect b="b" l="l" r="r" t="t"/>
              <a:pathLst>
                <a:path extrusionOk="0" h="2510" w="2496">
                  <a:moveTo>
                    <a:pt x="2496" y="1"/>
                  </a:moveTo>
                  <a:lnTo>
                    <a:pt x="2496" y="1"/>
                  </a:lnTo>
                  <a:cubicBezTo>
                    <a:pt x="1696" y="218"/>
                    <a:pt x="882" y="353"/>
                    <a:pt x="68" y="435"/>
                  </a:cubicBezTo>
                  <a:cubicBezTo>
                    <a:pt x="41" y="1126"/>
                    <a:pt x="14" y="1818"/>
                    <a:pt x="0" y="2510"/>
                  </a:cubicBezTo>
                  <a:lnTo>
                    <a:pt x="190" y="2455"/>
                  </a:lnTo>
                  <a:cubicBezTo>
                    <a:pt x="923" y="2266"/>
                    <a:pt x="1628" y="2008"/>
                    <a:pt x="2306" y="1682"/>
                  </a:cubicBezTo>
                  <a:lnTo>
                    <a:pt x="24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8"/>
            <p:cNvSpPr/>
            <p:nvPr/>
          </p:nvSpPr>
          <p:spPr>
            <a:xfrm>
              <a:off x="7386993" y="4346351"/>
              <a:ext cx="147812" cy="194353"/>
            </a:xfrm>
            <a:custGeom>
              <a:rect b="b" l="l" r="r" t="t"/>
              <a:pathLst>
                <a:path extrusionOk="0" h="2998" w="2280">
                  <a:moveTo>
                    <a:pt x="2279" y="0"/>
                  </a:moveTo>
                  <a:lnTo>
                    <a:pt x="2279" y="0"/>
                  </a:lnTo>
                  <a:cubicBezTo>
                    <a:pt x="1560" y="312"/>
                    <a:pt x="801" y="570"/>
                    <a:pt x="28" y="746"/>
                  </a:cubicBezTo>
                  <a:cubicBezTo>
                    <a:pt x="14" y="1506"/>
                    <a:pt x="14" y="2251"/>
                    <a:pt x="1" y="2997"/>
                  </a:cubicBezTo>
                  <a:cubicBezTo>
                    <a:pt x="719" y="2862"/>
                    <a:pt x="1411" y="2590"/>
                    <a:pt x="2035" y="2197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8"/>
            <p:cNvSpPr/>
            <p:nvPr/>
          </p:nvSpPr>
          <p:spPr>
            <a:xfrm>
              <a:off x="6911350" y="3764326"/>
              <a:ext cx="676177" cy="140741"/>
            </a:xfrm>
            <a:custGeom>
              <a:rect b="b" l="l" r="r" t="t"/>
              <a:pathLst>
                <a:path extrusionOk="0" h="2171" w="10430">
                  <a:moveTo>
                    <a:pt x="5222" y="0"/>
                  </a:moveTo>
                  <a:cubicBezTo>
                    <a:pt x="2333" y="0"/>
                    <a:pt x="1" y="488"/>
                    <a:pt x="1" y="1085"/>
                  </a:cubicBezTo>
                  <a:cubicBezTo>
                    <a:pt x="1" y="1682"/>
                    <a:pt x="2333" y="2170"/>
                    <a:pt x="5222" y="2170"/>
                  </a:cubicBezTo>
                  <a:cubicBezTo>
                    <a:pt x="8097" y="2170"/>
                    <a:pt x="10430" y="1682"/>
                    <a:pt x="10430" y="1085"/>
                  </a:cubicBezTo>
                  <a:cubicBezTo>
                    <a:pt x="10430" y="488"/>
                    <a:pt x="8097" y="0"/>
                    <a:pt x="5222" y="0"/>
                  </a:cubicBezTo>
                  <a:close/>
                </a:path>
              </a:pathLst>
            </a:custGeom>
            <a:solidFill>
              <a:srgbClr val="763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8"/>
            <p:cNvSpPr/>
            <p:nvPr/>
          </p:nvSpPr>
          <p:spPr>
            <a:xfrm>
              <a:off x="6938643" y="3764326"/>
              <a:ext cx="628657" cy="140741"/>
            </a:xfrm>
            <a:custGeom>
              <a:rect b="b" l="l" r="r" t="t"/>
              <a:pathLst>
                <a:path extrusionOk="0" h="2171" w="9697">
                  <a:moveTo>
                    <a:pt x="4855" y="0"/>
                  </a:moveTo>
                  <a:cubicBezTo>
                    <a:pt x="2170" y="0"/>
                    <a:pt x="0" y="488"/>
                    <a:pt x="0" y="1085"/>
                  </a:cubicBezTo>
                  <a:cubicBezTo>
                    <a:pt x="0" y="1682"/>
                    <a:pt x="2170" y="2170"/>
                    <a:pt x="4855" y="2170"/>
                  </a:cubicBezTo>
                  <a:cubicBezTo>
                    <a:pt x="7527" y="2170"/>
                    <a:pt x="9697" y="1682"/>
                    <a:pt x="9697" y="1085"/>
                  </a:cubicBezTo>
                  <a:cubicBezTo>
                    <a:pt x="9697" y="488"/>
                    <a:pt x="7527" y="0"/>
                    <a:pt x="4855" y="0"/>
                  </a:cubicBezTo>
                  <a:close/>
                </a:path>
              </a:pathLst>
            </a:custGeom>
            <a:solidFill>
              <a:srgbClr val="763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8"/>
            <p:cNvSpPr/>
            <p:nvPr/>
          </p:nvSpPr>
          <p:spPr>
            <a:xfrm>
              <a:off x="6925418" y="3663713"/>
              <a:ext cx="643697" cy="219441"/>
            </a:xfrm>
            <a:custGeom>
              <a:rect b="b" l="l" r="r" t="t"/>
              <a:pathLst>
                <a:path extrusionOk="0" h="3385" w="9929">
                  <a:moveTo>
                    <a:pt x="5224" y="1"/>
                  </a:moveTo>
                  <a:cubicBezTo>
                    <a:pt x="3363" y="1"/>
                    <a:pt x="3567" y="1905"/>
                    <a:pt x="3567" y="1905"/>
                  </a:cubicBezTo>
                  <a:lnTo>
                    <a:pt x="3133" y="1267"/>
                  </a:lnTo>
                  <a:cubicBezTo>
                    <a:pt x="2906" y="944"/>
                    <a:pt x="2592" y="774"/>
                    <a:pt x="2213" y="774"/>
                  </a:cubicBezTo>
                  <a:cubicBezTo>
                    <a:pt x="1845" y="774"/>
                    <a:pt x="1417" y="934"/>
                    <a:pt x="950" y="1267"/>
                  </a:cubicBezTo>
                  <a:cubicBezTo>
                    <a:pt x="1" y="1932"/>
                    <a:pt x="787" y="3152"/>
                    <a:pt x="787" y="3152"/>
                  </a:cubicBezTo>
                  <a:cubicBezTo>
                    <a:pt x="2668" y="3320"/>
                    <a:pt x="4140" y="3385"/>
                    <a:pt x="5292" y="3385"/>
                  </a:cubicBezTo>
                  <a:cubicBezTo>
                    <a:pt x="9176" y="3385"/>
                    <a:pt x="9426" y="2651"/>
                    <a:pt x="9426" y="2651"/>
                  </a:cubicBezTo>
                  <a:cubicBezTo>
                    <a:pt x="9426" y="2651"/>
                    <a:pt x="9928" y="1349"/>
                    <a:pt x="8585" y="955"/>
                  </a:cubicBezTo>
                  <a:cubicBezTo>
                    <a:pt x="8422" y="906"/>
                    <a:pt x="8273" y="884"/>
                    <a:pt x="8138" y="884"/>
                  </a:cubicBezTo>
                  <a:cubicBezTo>
                    <a:pt x="7249" y="884"/>
                    <a:pt x="6964" y="1833"/>
                    <a:pt x="6923" y="1991"/>
                  </a:cubicBezTo>
                  <a:lnTo>
                    <a:pt x="6923" y="1991"/>
                  </a:lnTo>
                  <a:cubicBezTo>
                    <a:pt x="6972" y="1779"/>
                    <a:pt x="7303" y="108"/>
                    <a:pt x="5398" y="6"/>
                  </a:cubicBezTo>
                  <a:cubicBezTo>
                    <a:pt x="5338" y="3"/>
                    <a:pt x="5280" y="1"/>
                    <a:pt x="5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8"/>
            <p:cNvSpPr/>
            <p:nvPr/>
          </p:nvSpPr>
          <p:spPr>
            <a:xfrm>
              <a:off x="6987847" y="4693634"/>
              <a:ext cx="523178" cy="75654"/>
            </a:xfrm>
            <a:custGeom>
              <a:rect b="b" l="l" r="r" t="t"/>
              <a:pathLst>
                <a:path extrusionOk="0" fill="none" h="1167" w="8070">
                  <a:moveTo>
                    <a:pt x="8070" y="583"/>
                  </a:moveTo>
                  <a:cubicBezTo>
                    <a:pt x="8070" y="909"/>
                    <a:pt x="6266" y="1166"/>
                    <a:pt x="4042" y="1166"/>
                  </a:cubicBezTo>
                  <a:cubicBezTo>
                    <a:pt x="1804" y="1166"/>
                    <a:pt x="1" y="909"/>
                    <a:pt x="1" y="583"/>
                  </a:cubicBezTo>
                  <a:cubicBezTo>
                    <a:pt x="1" y="258"/>
                    <a:pt x="1804" y="0"/>
                    <a:pt x="4042" y="0"/>
                  </a:cubicBezTo>
                  <a:cubicBezTo>
                    <a:pt x="6266" y="0"/>
                    <a:pt x="8070" y="258"/>
                    <a:pt x="8070" y="583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miter lim="135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8"/>
            <p:cNvSpPr/>
            <p:nvPr/>
          </p:nvSpPr>
          <p:spPr>
            <a:xfrm>
              <a:off x="6987847" y="4488778"/>
              <a:ext cx="39611" cy="458979"/>
            </a:xfrm>
            <a:custGeom>
              <a:rect b="b" l="l" r="r" t="t"/>
              <a:pathLst>
                <a:path extrusionOk="0" h="7080" w="611">
                  <a:moveTo>
                    <a:pt x="1" y="0"/>
                  </a:moveTo>
                  <a:lnTo>
                    <a:pt x="1" y="0"/>
                  </a:lnTo>
                  <a:cubicBezTo>
                    <a:pt x="14" y="597"/>
                    <a:pt x="55" y="1180"/>
                    <a:pt x="96" y="1777"/>
                  </a:cubicBezTo>
                  <a:cubicBezTo>
                    <a:pt x="123" y="2360"/>
                    <a:pt x="177" y="2957"/>
                    <a:pt x="218" y="3540"/>
                  </a:cubicBezTo>
                  <a:cubicBezTo>
                    <a:pt x="272" y="4137"/>
                    <a:pt x="326" y="4720"/>
                    <a:pt x="394" y="5316"/>
                  </a:cubicBezTo>
                  <a:lnTo>
                    <a:pt x="489" y="6198"/>
                  </a:lnTo>
                  <a:cubicBezTo>
                    <a:pt x="529" y="6483"/>
                    <a:pt x="570" y="6781"/>
                    <a:pt x="611" y="7079"/>
                  </a:cubicBezTo>
                  <a:cubicBezTo>
                    <a:pt x="611" y="6781"/>
                    <a:pt x="584" y="6483"/>
                    <a:pt x="570" y="6184"/>
                  </a:cubicBezTo>
                  <a:lnTo>
                    <a:pt x="516" y="5303"/>
                  </a:lnTo>
                  <a:cubicBezTo>
                    <a:pt x="489" y="4706"/>
                    <a:pt x="435" y="4123"/>
                    <a:pt x="394" y="3526"/>
                  </a:cubicBezTo>
                  <a:cubicBezTo>
                    <a:pt x="340" y="2943"/>
                    <a:pt x="285" y="2346"/>
                    <a:pt x="218" y="1763"/>
                  </a:cubicBezTo>
                  <a:cubicBezTo>
                    <a:pt x="150" y="1180"/>
                    <a:pt x="82" y="583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8"/>
            <p:cNvSpPr/>
            <p:nvPr/>
          </p:nvSpPr>
          <p:spPr>
            <a:xfrm>
              <a:off x="7471399" y="4488778"/>
              <a:ext cx="39611" cy="458979"/>
            </a:xfrm>
            <a:custGeom>
              <a:rect b="b" l="l" r="r" t="t"/>
              <a:pathLst>
                <a:path extrusionOk="0" h="7080" w="611">
                  <a:moveTo>
                    <a:pt x="611" y="0"/>
                  </a:moveTo>
                  <a:cubicBezTo>
                    <a:pt x="530" y="583"/>
                    <a:pt x="462" y="1180"/>
                    <a:pt x="394" y="1763"/>
                  </a:cubicBezTo>
                  <a:cubicBezTo>
                    <a:pt x="326" y="2346"/>
                    <a:pt x="272" y="2943"/>
                    <a:pt x="231" y="3526"/>
                  </a:cubicBezTo>
                  <a:cubicBezTo>
                    <a:pt x="177" y="4109"/>
                    <a:pt x="123" y="4706"/>
                    <a:pt x="96" y="5303"/>
                  </a:cubicBezTo>
                  <a:lnTo>
                    <a:pt x="41" y="6184"/>
                  </a:lnTo>
                  <a:cubicBezTo>
                    <a:pt x="28" y="6483"/>
                    <a:pt x="1" y="6781"/>
                    <a:pt x="1" y="7079"/>
                  </a:cubicBezTo>
                  <a:cubicBezTo>
                    <a:pt x="41" y="6781"/>
                    <a:pt x="82" y="6483"/>
                    <a:pt x="123" y="6198"/>
                  </a:cubicBezTo>
                  <a:lnTo>
                    <a:pt x="218" y="5316"/>
                  </a:lnTo>
                  <a:cubicBezTo>
                    <a:pt x="285" y="4720"/>
                    <a:pt x="340" y="4123"/>
                    <a:pt x="394" y="3540"/>
                  </a:cubicBezTo>
                  <a:cubicBezTo>
                    <a:pt x="435" y="2957"/>
                    <a:pt x="489" y="2360"/>
                    <a:pt x="530" y="1777"/>
                  </a:cubicBezTo>
                  <a:cubicBezTo>
                    <a:pt x="557" y="1194"/>
                    <a:pt x="597" y="597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8"/>
            <p:cNvSpPr/>
            <p:nvPr/>
          </p:nvSpPr>
          <p:spPr>
            <a:xfrm>
              <a:off x="7124116" y="4531824"/>
              <a:ext cx="15883" cy="361413"/>
            </a:xfrm>
            <a:custGeom>
              <a:rect b="b" l="l" r="r" t="t"/>
              <a:pathLst>
                <a:path extrusionOk="0" h="5575" w="245">
                  <a:moveTo>
                    <a:pt x="14" y="1"/>
                  </a:moveTo>
                  <a:cubicBezTo>
                    <a:pt x="1" y="231"/>
                    <a:pt x="1" y="462"/>
                    <a:pt x="1" y="692"/>
                  </a:cubicBezTo>
                  <a:lnTo>
                    <a:pt x="1" y="1398"/>
                  </a:lnTo>
                  <a:cubicBezTo>
                    <a:pt x="1" y="1859"/>
                    <a:pt x="14" y="2320"/>
                    <a:pt x="41" y="2794"/>
                  </a:cubicBezTo>
                  <a:cubicBezTo>
                    <a:pt x="55" y="3256"/>
                    <a:pt x="82" y="3717"/>
                    <a:pt x="109" y="4178"/>
                  </a:cubicBezTo>
                  <a:cubicBezTo>
                    <a:pt x="136" y="4652"/>
                    <a:pt x="177" y="5114"/>
                    <a:pt x="231" y="5575"/>
                  </a:cubicBezTo>
                  <a:cubicBezTo>
                    <a:pt x="245" y="5114"/>
                    <a:pt x="245" y="4652"/>
                    <a:pt x="245" y="4191"/>
                  </a:cubicBezTo>
                  <a:cubicBezTo>
                    <a:pt x="245" y="3717"/>
                    <a:pt x="231" y="3256"/>
                    <a:pt x="204" y="2794"/>
                  </a:cubicBezTo>
                  <a:cubicBezTo>
                    <a:pt x="191" y="2320"/>
                    <a:pt x="163" y="1859"/>
                    <a:pt x="136" y="1398"/>
                  </a:cubicBezTo>
                  <a:lnTo>
                    <a:pt x="82" y="692"/>
                  </a:lnTo>
                  <a:cubicBezTo>
                    <a:pt x="55" y="462"/>
                    <a:pt x="41" y="231"/>
                    <a:pt x="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8"/>
            <p:cNvSpPr/>
            <p:nvPr/>
          </p:nvSpPr>
          <p:spPr>
            <a:xfrm>
              <a:off x="7372082" y="4537982"/>
              <a:ext cx="15883" cy="355255"/>
            </a:xfrm>
            <a:custGeom>
              <a:rect b="b" l="l" r="r" t="t"/>
              <a:pathLst>
                <a:path extrusionOk="0" h="5480" w="245">
                  <a:moveTo>
                    <a:pt x="231" y="1"/>
                  </a:moveTo>
                  <a:cubicBezTo>
                    <a:pt x="204" y="231"/>
                    <a:pt x="190" y="462"/>
                    <a:pt x="163" y="679"/>
                  </a:cubicBezTo>
                  <a:lnTo>
                    <a:pt x="109" y="1357"/>
                  </a:lnTo>
                  <a:cubicBezTo>
                    <a:pt x="82" y="1818"/>
                    <a:pt x="54" y="2279"/>
                    <a:pt x="41" y="2740"/>
                  </a:cubicBezTo>
                  <a:cubicBezTo>
                    <a:pt x="27" y="3188"/>
                    <a:pt x="14" y="3649"/>
                    <a:pt x="0" y="4110"/>
                  </a:cubicBezTo>
                  <a:cubicBezTo>
                    <a:pt x="0" y="4571"/>
                    <a:pt x="0" y="5019"/>
                    <a:pt x="14" y="5480"/>
                  </a:cubicBezTo>
                  <a:cubicBezTo>
                    <a:pt x="82" y="5032"/>
                    <a:pt x="109" y="4585"/>
                    <a:pt x="136" y="4123"/>
                  </a:cubicBezTo>
                  <a:cubicBezTo>
                    <a:pt x="176" y="3676"/>
                    <a:pt x="190" y="3215"/>
                    <a:pt x="217" y="2754"/>
                  </a:cubicBezTo>
                  <a:cubicBezTo>
                    <a:pt x="231" y="2293"/>
                    <a:pt x="244" y="1845"/>
                    <a:pt x="244" y="1384"/>
                  </a:cubicBezTo>
                  <a:lnTo>
                    <a:pt x="244" y="692"/>
                  </a:lnTo>
                  <a:cubicBezTo>
                    <a:pt x="244" y="462"/>
                    <a:pt x="244" y="23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3" name="Google Shape;1053;p68"/>
          <p:cNvSpPr txBox="1"/>
          <p:nvPr>
            <p:ph idx="4294967295" type="ctrTitle"/>
          </p:nvPr>
        </p:nvSpPr>
        <p:spPr>
          <a:xfrm>
            <a:off x="440063" y="2133275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Annie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/前端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4" name="Google Shape;1054;p68"/>
          <p:cNvSpPr txBox="1"/>
          <p:nvPr>
            <p:ph idx="4294967295" type="ctrTitle"/>
          </p:nvPr>
        </p:nvSpPr>
        <p:spPr>
          <a:xfrm>
            <a:off x="4861663" y="2203625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Clara/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前端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5" name="Google Shape;1055;p68"/>
          <p:cNvSpPr txBox="1"/>
          <p:nvPr>
            <p:ph idx="4294967295" type="ctrTitle"/>
          </p:nvPr>
        </p:nvSpPr>
        <p:spPr>
          <a:xfrm>
            <a:off x="2650863" y="2272863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Jovy/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前端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6" name="Google Shape;1056;p68"/>
          <p:cNvSpPr txBox="1"/>
          <p:nvPr>
            <p:ph idx="4294967295" type="ctrTitle"/>
          </p:nvPr>
        </p:nvSpPr>
        <p:spPr>
          <a:xfrm>
            <a:off x="438750" y="4234600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Jerry/雲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端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7" name="Google Shape;1057;p68"/>
          <p:cNvSpPr txBox="1"/>
          <p:nvPr>
            <p:ph idx="4294967295" type="ctrTitle"/>
          </p:nvPr>
        </p:nvSpPr>
        <p:spPr>
          <a:xfrm>
            <a:off x="2576100" y="4234600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Linda/雲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端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8" name="Google Shape;1058;p68"/>
          <p:cNvSpPr txBox="1"/>
          <p:nvPr>
            <p:ph idx="4294967295" type="ctrTitle"/>
          </p:nvPr>
        </p:nvSpPr>
        <p:spPr>
          <a:xfrm>
            <a:off x="4721900" y="4234600"/>
            <a:ext cx="1517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Branden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/數據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59" name="Google Shape;10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063" y="2835000"/>
            <a:ext cx="1199400" cy="12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38" y="652225"/>
            <a:ext cx="1279073" cy="1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650" y="712650"/>
            <a:ext cx="1279050" cy="13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9850" y="652225"/>
            <a:ext cx="1393000" cy="14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036" y="2751637"/>
            <a:ext cx="1356600" cy="143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7288" y="2804624"/>
            <a:ext cx="1256724" cy="13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68"/>
          <p:cNvSpPr txBox="1"/>
          <p:nvPr>
            <p:ph idx="4294967295" type="ctrTitle"/>
          </p:nvPr>
        </p:nvSpPr>
        <p:spPr>
          <a:xfrm>
            <a:off x="6973988" y="4276850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Una/雲端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6" name="Google Shape;1066;p68"/>
          <p:cNvSpPr txBox="1"/>
          <p:nvPr>
            <p:ph idx="4294967295" type="ctrTitle"/>
          </p:nvPr>
        </p:nvSpPr>
        <p:spPr>
          <a:xfrm>
            <a:off x="7014075" y="2188450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Rick/雲端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7" name="Google Shape;1067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0325" y="788851"/>
            <a:ext cx="1199400" cy="127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90699" y="2712899"/>
            <a:ext cx="1356600" cy="14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9"/>
          <p:cNvSpPr txBox="1"/>
          <p:nvPr>
            <p:ph idx="4294967295" type="ctrTitle"/>
          </p:nvPr>
        </p:nvSpPr>
        <p:spPr>
          <a:xfrm>
            <a:off x="3338400" y="96825"/>
            <a:ext cx="24672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成員介紹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4" name="Google Shape;1074;p69"/>
          <p:cNvSpPr txBox="1"/>
          <p:nvPr>
            <p:ph idx="4294967295" type="ctrTitle"/>
          </p:nvPr>
        </p:nvSpPr>
        <p:spPr>
          <a:xfrm>
            <a:off x="2553350" y="2165000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Jimmy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全端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5" name="Google Shape;1075;p69"/>
          <p:cNvSpPr txBox="1"/>
          <p:nvPr>
            <p:ph idx="4294967295" type="ctrTitle"/>
          </p:nvPr>
        </p:nvSpPr>
        <p:spPr>
          <a:xfrm>
            <a:off x="4839650" y="2203838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Kevin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數據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6" name="Google Shape;1076;p69"/>
          <p:cNvSpPr txBox="1"/>
          <p:nvPr>
            <p:ph idx="4294967295" type="ctrTitle"/>
          </p:nvPr>
        </p:nvSpPr>
        <p:spPr>
          <a:xfrm>
            <a:off x="7049750" y="2165000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Lee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數據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7" name="Google Shape;1077;p69"/>
          <p:cNvSpPr txBox="1"/>
          <p:nvPr>
            <p:ph idx="4294967295" type="ctrTitle"/>
          </p:nvPr>
        </p:nvSpPr>
        <p:spPr>
          <a:xfrm>
            <a:off x="329563" y="4246975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Leo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數據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8" name="Google Shape;1078;p69"/>
          <p:cNvSpPr txBox="1"/>
          <p:nvPr>
            <p:ph idx="4294967295" type="ctrTitle"/>
          </p:nvPr>
        </p:nvSpPr>
        <p:spPr>
          <a:xfrm>
            <a:off x="2573388" y="4246975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Martin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數據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9" name="Google Shape;1079;p69"/>
          <p:cNvSpPr txBox="1"/>
          <p:nvPr>
            <p:ph idx="4294967295" type="ctrTitle"/>
          </p:nvPr>
        </p:nvSpPr>
        <p:spPr>
          <a:xfrm>
            <a:off x="349600" y="2165000"/>
            <a:ext cx="1356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David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/數據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0" name="Google Shape;10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01" y="723160"/>
            <a:ext cx="1199400" cy="127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8349" y="765426"/>
            <a:ext cx="1199400" cy="127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1950" y="2805110"/>
            <a:ext cx="1239250" cy="131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113" y="680900"/>
            <a:ext cx="1279081" cy="1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5862" y="680896"/>
            <a:ext cx="1279075" cy="1356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175" y="2847366"/>
            <a:ext cx="1199400" cy="1272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0"/>
          <p:cNvSpPr txBox="1"/>
          <p:nvPr>
            <p:ph type="ctrTitle"/>
          </p:nvPr>
        </p:nvSpPr>
        <p:spPr>
          <a:xfrm>
            <a:off x="3787625" y="1062925"/>
            <a:ext cx="45633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謝謝大家</a:t>
            </a:r>
            <a:endParaRPr sz="40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91" name="Google Shape;1091;p70"/>
          <p:cNvGrpSpPr/>
          <p:nvPr/>
        </p:nvGrpSpPr>
        <p:grpSpPr>
          <a:xfrm flipH="1">
            <a:off x="1146379" y="360016"/>
            <a:ext cx="2429505" cy="4305066"/>
            <a:chOff x="6911350" y="2125475"/>
            <a:chExt cx="1607240" cy="2848019"/>
          </a:xfrm>
        </p:grpSpPr>
        <p:sp>
          <p:nvSpPr>
            <p:cNvPr id="1092" name="Google Shape;1092;p70"/>
            <p:cNvSpPr/>
            <p:nvPr/>
          </p:nvSpPr>
          <p:spPr>
            <a:xfrm>
              <a:off x="7466148" y="3423006"/>
              <a:ext cx="203177" cy="205244"/>
            </a:xfrm>
            <a:custGeom>
              <a:rect b="b" l="l" r="r" t="t"/>
              <a:pathLst>
                <a:path extrusionOk="0" h="3166" w="3134">
                  <a:moveTo>
                    <a:pt x="1534" y="1"/>
                  </a:moveTo>
                  <a:cubicBezTo>
                    <a:pt x="1466" y="1"/>
                    <a:pt x="1398" y="6"/>
                    <a:pt x="1329" y="17"/>
                  </a:cubicBezTo>
                  <a:cubicBezTo>
                    <a:pt x="529" y="152"/>
                    <a:pt x="0" y="952"/>
                    <a:pt x="136" y="1820"/>
                  </a:cubicBezTo>
                  <a:cubicBezTo>
                    <a:pt x="260" y="2600"/>
                    <a:pt x="903" y="3165"/>
                    <a:pt x="1612" y="3165"/>
                  </a:cubicBezTo>
                  <a:cubicBezTo>
                    <a:pt x="1680" y="3165"/>
                    <a:pt x="1749" y="3160"/>
                    <a:pt x="1818" y="3150"/>
                  </a:cubicBezTo>
                  <a:cubicBezTo>
                    <a:pt x="2604" y="3027"/>
                    <a:pt x="3133" y="2214"/>
                    <a:pt x="2997" y="1359"/>
                  </a:cubicBezTo>
                  <a:cubicBezTo>
                    <a:pt x="2874" y="567"/>
                    <a:pt x="2241" y="1"/>
                    <a:pt x="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0"/>
            <p:cNvSpPr/>
            <p:nvPr/>
          </p:nvSpPr>
          <p:spPr>
            <a:xfrm>
              <a:off x="7230498" y="3238960"/>
              <a:ext cx="168882" cy="142556"/>
            </a:xfrm>
            <a:custGeom>
              <a:rect b="b" l="l" r="r" t="t"/>
              <a:pathLst>
                <a:path extrusionOk="0" h="2199" w="2605">
                  <a:moveTo>
                    <a:pt x="1353" y="1"/>
                  </a:moveTo>
                  <a:cubicBezTo>
                    <a:pt x="1256" y="1"/>
                    <a:pt x="1157" y="12"/>
                    <a:pt x="1059" y="35"/>
                  </a:cubicBezTo>
                  <a:cubicBezTo>
                    <a:pt x="408" y="184"/>
                    <a:pt x="1" y="781"/>
                    <a:pt x="136" y="1377"/>
                  </a:cubicBezTo>
                  <a:cubicBezTo>
                    <a:pt x="262" y="1870"/>
                    <a:pt x="727" y="2198"/>
                    <a:pt x="1253" y="2198"/>
                  </a:cubicBezTo>
                  <a:cubicBezTo>
                    <a:pt x="1349" y="2198"/>
                    <a:pt x="1448" y="2187"/>
                    <a:pt x="1547" y="2164"/>
                  </a:cubicBezTo>
                  <a:cubicBezTo>
                    <a:pt x="2198" y="2015"/>
                    <a:pt x="2605" y="1418"/>
                    <a:pt x="2469" y="835"/>
                  </a:cubicBezTo>
                  <a:cubicBezTo>
                    <a:pt x="2354" y="331"/>
                    <a:pt x="1881" y="1"/>
                    <a:pt x="1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0"/>
            <p:cNvSpPr/>
            <p:nvPr/>
          </p:nvSpPr>
          <p:spPr>
            <a:xfrm>
              <a:off x="8232803" y="4014886"/>
              <a:ext cx="222497" cy="589087"/>
            </a:xfrm>
            <a:custGeom>
              <a:rect b="b" l="l" r="r" t="t"/>
              <a:pathLst>
                <a:path extrusionOk="0" h="9087" w="3432">
                  <a:moveTo>
                    <a:pt x="0" y="0"/>
                  </a:moveTo>
                  <a:cubicBezTo>
                    <a:pt x="0" y="0"/>
                    <a:pt x="583" y="3594"/>
                    <a:pt x="624" y="4747"/>
                  </a:cubicBezTo>
                  <a:cubicBezTo>
                    <a:pt x="665" y="5886"/>
                    <a:pt x="1221" y="9087"/>
                    <a:pt x="1221" y="9087"/>
                  </a:cubicBezTo>
                  <a:lnTo>
                    <a:pt x="3201" y="9087"/>
                  </a:lnTo>
                  <a:cubicBezTo>
                    <a:pt x="3391" y="8422"/>
                    <a:pt x="3201" y="5615"/>
                    <a:pt x="3201" y="5615"/>
                  </a:cubicBezTo>
                  <a:cubicBezTo>
                    <a:pt x="3201" y="5615"/>
                    <a:pt x="3391" y="204"/>
                    <a:pt x="343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0"/>
            <p:cNvSpPr/>
            <p:nvPr/>
          </p:nvSpPr>
          <p:spPr>
            <a:xfrm>
              <a:off x="7715800" y="3989084"/>
              <a:ext cx="281427" cy="629864"/>
            </a:xfrm>
            <a:custGeom>
              <a:rect b="b" l="l" r="r" t="t"/>
              <a:pathLst>
                <a:path extrusionOk="0" h="9716" w="4341">
                  <a:moveTo>
                    <a:pt x="744" y="0"/>
                  </a:moveTo>
                  <a:cubicBezTo>
                    <a:pt x="725" y="0"/>
                    <a:pt x="712" y="2"/>
                    <a:pt x="706" y="5"/>
                  </a:cubicBezTo>
                  <a:cubicBezTo>
                    <a:pt x="598" y="86"/>
                    <a:pt x="1" y="2826"/>
                    <a:pt x="28" y="3328"/>
                  </a:cubicBezTo>
                  <a:cubicBezTo>
                    <a:pt x="55" y="3843"/>
                    <a:pt x="2713" y="9715"/>
                    <a:pt x="2713" y="9715"/>
                  </a:cubicBezTo>
                  <a:lnTo>
                    <a:pt x="4341" y="8888"/>
                  </a:lnTo>
                  <a:lnTo>
                    <a:pt x="4341" y="8413"/>
                  </a:lnTo>
                  <a:cubicBezTo>
                    <a:pt x="4219" y="6528"/>
                    <a:pt x="3771" y="4684"/>
                    <a:pt x="2998" y="2975"/>
                  </a:cubicBezTo>
                  <a:lnTo>
                    <a:pt x="3920" y="602"/>
                  </a:lnTo>
                  <a:cubicBezTo>
                    <a:pt x="3920" y="602"/>
                    <a:pt x="1121" y="0"/>
                    <a:pt x="74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0"/>
            <p:cNvSpPr/>
            <p:nvPr/>
          </p:nvSpPr>
          <p:spPr>
            <a:xfrm>
              <a:off x="7717551" y="3472405"/>
              <a:ext cx="801039" cy="584161"/>
            </a:xfrm>
            <a:custGeom>
              <a:rect b="b" l="l" r="r" t="t"/>
              <a:pathLst>
                <a:path extrusionOk="0" h="9011" w="12356">
                  <a:moveTo>
                    <a:pt x="11854" y="1"/>
                  </a:moveTo>
                  <a:cubicBezTo>
                    <a:pt x="11850" y="1"/>
                    <a:pt x="11847" y="1"/>
                    <a:pt x="11843" y="1"/>
                  </a:cubicBezTo>
                  <a:lnTo>
                    <a:pt x="11843" y="1"/>
                  </a:lnTo>
                  <a:lnTo>
                    <a:pt x="11854" y="1"/>
                  </a:lnTo>
                  <a:close/>
                  <a:moveTo>
                    <a:pt x="11843" y="1"/>
                  </a:moveTo>
                  <a:lnTo>
                    <a:pt x="2334" y="231"/>
                  </a:lnTo>
                  <a:cubicBezTo>
                    <a:pt x="1927" y="1940"/>
                    <a:pt x="1" y="8138"/>
                    <a:pt x="1" y="8138"/>
                  </a:cubicBezTo>
                  <a:cubicBezTo>
                    <a:pt x="1" y="8138"/>
                    <a:pt x="4440" y="9011"/>
                    <a:pt x="5116" y="9011"/>
                  </a:cubicBezTo>
                  <a:cubicBezTo>
                    <a:pt x="5145" y="9011"/>
                    <a:pt x="5167" y="9009"/>
                    <a:pt x="5182" y="9006"/>
                  </a:cubicBezTo>
                  <a:cubicBezTo>
                    <a:pt x="5534" y="8924"/>
                    <a:pt x="6334" y="5168"/>
                    <a:pt x="6334" y="5168"/>
                  </a:cubicBezTo>
                  <a:lnTo>
                    <a:pt x="7270" y="9006"/>
                  </a:lnTo>
                  <a:cubicBezTo>
                    <a:pt x="7270" y="9006"/>
                    <a:pt x="12356" y="8843"/>
                    <a:pt x="11854" y="8612"/>
                  </a:cubicBezTo>
                  <a:cubicBezTo>
                    <a:pt x="11030" y="8220"/>
                    <a:pt x="10744" y="54"/>
                    <a:pt x="11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0"/>
            <p:cNvSpPr/>
            <p:nvPr/>
          </p:nvSpPr>
          <p:spPr>
            <a:xfrm>
              <a:off x="7857384" y="3472405"/>
              <a:ext cx="631315" cy="57243"/>
            </a:xfrm>
            <a:custGeom>
              <a:rect b="b" l="l" r="r" t="t"/>
              <a:pathLst>
                <a:path extrusionOk="0" h="883" w="9738">
                  <a:moveTo>
                    <a:pt x="9711" y="1"/>
                  </a:moveTo>
                  <a:lnTo>
                    <a:pt x="177" y="231"/>
                  </a:lnTo>
                  <a:cubicBezTo>
                    <a:pt x="136" y="407"/>
                    <a:pt x="82" y="611"/>
                    <a:pt x="0" y="869"/>
                  </a:cubicBezTo>
                  <a:cubicBezTo>
                    <a:pt x="14" y="855"/>
                    <a:pt x="27" y="855"/>
                    <a:pt x="55" y="855"/>
                  </a:cubicBezTo>
                  <a:cubicBezTo>
                    <a:pt x="476" y="871"/>
                    <a:pt x="901" y="877"/>
                    <a:pt x="1326" y="877"/>
                  </a:cubicBezTo>
                  <a:cubicBezTo>
                    <a:pt x="1627" y="877"/>
                    <a:pt x="1927" y="874"/>
                    <a:pt x="2224" y="869"/>
                  </a:cubicBezTo>
                  <a:cubicBezTo>
                    <a:pt x="2943" y="841"/>
                    <a:pt x="3689" y="828"/>
                    <a:pt x="4422" y="801"/>
                  </a:cubicBezTo>
                  <a:cubicBezTo>
                    <a:pt x="4992" y="790"/>
                    <a:pt x="5554" y="770"/>
                    <a:pt x="6121" y="770"/>
                  </a:cubicBezTo>
                  <a:cubicBezTo>
                    <a:pt x="6255" y="770"/>
                    <a:pt x="6389" y="771"/>
                    <a:pt x="6524" y="774"/>
                  </a:cubicBezTo>
                  <a:cubicBezTo>
                    <a:pt x="7270" y="801"/>
                    <a:pt x="8015" y="869"/>
                    <a:pt x="8761" y="882"/>
                  </a:cubicBezTo>
                  <a:lnTo>
                    <a:pt x="9738" y="882"/>
                  </a:lnTo>
                  <a:cubicBezTo>
                    <a:pt x="9724" y="340"/>
                    <a:pt x="9711" y="1"/>
                    <a:pt x="9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0"/>
            <p:cNvSpPr/>
            <p:nvPr/>
          </p:nvSpPr>
          <p:spPr>
            <a:xfrm>
              <a:off x="8135172" y="4603912"/>
              <a:ext cx="305155" cy="322711"/>
            </a:xfrm>
            <a:custGeom>
              <a:rect b="b" l="l" r="r" t="t"/>
              <a:pathLst>
                <a:path extrusionOk="0" h="4978" w="4707">
                  <a:moveTo>
                    <a:pt x="2727" y="1"/>
                  </a:moveTo>
                  <a:lnTo>
                    <a:pt x="2727" y="2808"/>
                  </a:lnTo>
                  <a:cubicBezTo>
                    <a:pt x="2727" y="2808"/>
                    <a:pt x="2539" y="2783"/>
                    <a:pt x="2261" y="2783"/>
                  </a:cubicBezTo>
                  <a:cubicBezTo>
                    <a:pt x="1499" y="2783"/>
                    <a:pt x="61" y="2973"/>
                    <a:pt x="1" y="4395"/>
                  </a:cubicBezTo>
                  <a:lnTo>
                    <a:pt x="1" y="4978"/>
                  </a:lnTo>
                  <a:lnTo>
                    <a:pt x="4626" y="4978"/>
                  </a:lnTo>
                  <a:lnTo>
                    <a:pt x="47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0"/>
            <p:cNvSpPr/>
            <p:nvPr/>
          </p:nvSpPr>
          <p:spPr>
            <a:xfrm>
              <a:off x="7717551" y="4566118"/>
              <a:ext cx="379061" cy="407376"/>
            </a:xfrm>
            <a:custGeom>
              <a:rect b="b" l="l" r="r" t="t"/>
              <a:pathLst>
                <a:path extrusionOk="0" h="6284" w="5847">
                  <a:moveTo>
                    <a:pt x="4314" y="1"/>
                  </a:moveTo>
                  <a:lnTo>
                    <a:pt x="2686" y="828"/>
                  </a:lnTo>
                  <a:lnTo>
                    <a:pt x="3432" y="2754"/>
                  </a:lnTo>
                  <a:lnTo>
                    <a:pt x="2727" y="3079"/>
                  </a:lnTo>
                  <a:cubicBezTo>
                    <a:pt x="1" y="4259"/>
                    <a:pt x="1344" y="6158"/>
                    <a:pt x="1303" y="6280"/>
                  </a:cubicBezTo>
                  <a:cubicBezTo>
                    <a:pt x="1302" y="6282"/>
                    <a:pt x="1304" y="6283"/>
                    <a:pt x="1307" y="6283"/>
                  </a:cubicBezTo>
                  <a:cubicBezTo>
                    <a:pt x="1466" y="6283"/>
                    <a:pt x="5846" y="3866"/>
                    <a:pt x="5846" y="3866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0"/>
            <p:cNvSpPr/>
            <p:nvPr/>
          </p:nvSpPr>
          <p:spPr>
            <a:xfrm>
              <a:off x="7716708" y="2710158"/>
              <a:ext cx="797798" cy="793748"/>
            </a:xfrm>
            <a:custGeom>
              <a:rect b="b" l="l" r="r" t="t"/>
              <a:pathLst>
                <a:path extrusionOk="0" h="12244" w="12306">
                  <a:moveTo>
                    <a:pt x="7717" y="0"/>
                  </a:moveTo>
                  <a:lnTo>
                    <a:pt x="3906" y="543"/>
                  </a:lnTo>
                  <a:cubicBezTo>
                    <a:pt x="3228" y="719"/>
                    <a:pt x="2645" y="1126"/>
                    <a:pt x="2225" y="1682"/>
                  </a:cubicBezTo>
                  <a:cubicBezTo>
                    <a:pt x="1574" y="2604"/>
                    <a:pt x="0" y="3608"/>
                    <a:pt x="0" y="3608"/>
                  </a:cubicBezTo>
                  <a:lnTo>
                    <a:pt x="2089" y="5981"/>
                  </a:lnTo>
                  <a:cubicBezTo>
                    <a:pt x="2089" y="5981"/>
                    <a:pt x="1723" y="11881"/>
                    <a:pt x="1235" y="12111"/>
                  </a:cubicBezTo>
                  <a:cubicBezTo>
                    <a:pt x="1235" y="12111"/>
                    <a:pt x="6195" y="12244"/>
                    <a:pt x="9462" y="12244"/>
                  </a:cubicBezTo>
                  <a:cubicBezTo>
                    <a:pt x="11096" y="12244"/>
                    <a:pt x="12306" y="12211"/>
                    <a:pt x="12260" y="12111"/>
                  </a:cubicBezTo>
                  <a:cubicBezTo>
                    <a:pt x="12125" y="11813"/>
                    <a:pt x="12274" y="9833"/>
                    <a:pt x="11677" y="9006"/>
                  </a:cubicBezTo>
                  <a:cubicBezTo>
                    <a:pt x="11094" y="8178"/>
                    <a:pt x="10755" y="3201"/>
                    <a:pt x="10755" y="3201"/>
                  </a:cubicBezTo>
                  <a:cubicBezTo>
                    <a:pt x="10755" y="3201"/>
                    <a:pt x="10728" y="1099"/>
                    <a:pt x="7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0"/>
            <p:cNvSpPr/>
            <p:nvPr/>
          </p:nvSpPr>
          <p:spPr>
            <a:xfrm>
              <a:off x="8107944" y="2966877"/>
              <a:ext cx="282270" cy="535475"/>
            </a:xfrm>
            <a:custGeom>
              <a:rect b="b" l="l" r="r" t="t"/>
              <a:pathLst>
                <a:path extrusionOk="0" h="8260" w="4354">
                  <a:moveTo>
                    <a:pt x="4354" y="1"/>
                  </a:moveTo>
                  <a:cubicBezTo>
                    <a:pt x="4015" y="231"/>
                    <a:pt x="3744" y="543"/>
                    <a:pt x="3567" y="909"/>
                  </a:cubicBezTo>
                  <a:cubicBezTo>
                    <a:pt x="3364" y="1316"/>
                    <a:pt x="3133" y="1696"/>
                    <a:pt x="2889" y="2062"/>
                  </a:cubicBezTo>
                  <a:cubicBezTo>
                    <a:pt x="2754" y="2252"/>
                    <a:pt x="2591" y="2415"/>
                    <a:pt x="2428" y="2550"/>
                  </a:cubicBezTo>
                  <a:cubicBezTo>
                    <a:pt x="2252" y="2686"/>
                    <a:pt x="2062" y="2794"/>
                    <a:pt x="1872" y="2889"/>
                  </a:cubicBezTo>
                  <a:cubicBezTo>
                    <a:pt x="1492" y="3093"/>
                    <a:pt x="1072" y="3269"/>
                    <a:pt x="746" y="3567"/>
                  </a:cubicBezTo>
                  <a:cubicBezTo>
                    <a:pt x="163" y="4083"/>
                    <a:pt x="68" y="4923"/>
                    <a:pt x="28" y="5669"/>
                  </a:cubicBezTo>
                  <a:cubicBezTo>
                    <a:pt x="0" y="6470"/>
                    <a:pt x="82" y="7270"/>
                    <a:pt x="123" y="8070"/>
                  </a:cubicBezTo>
                  <a:lnTo>
                    <a:pt x="123" y="8260"/>
                  </a:lnTo>
                  <a:lnTo>
                    <a:pt x="638" y="8260"/>
                  </a:lnTo>
                  <a:cubicBezTo>
                    <a:pt x="462" y="7853"/>
                    <a:pt x="367" y="7419"/>
                    <a:pt x="312" y="6985"/>
                  </a:cubicBezTo>
                  <a:cubicBezTo>
                    <a:pt x="245" y="6361"/>
                    <a:pt x="272" y="5683"/>
                    <a:pt x="529" y="5113"/>
                  </a:cubicBezTo>
                  <a:cubicBezTo>
                    <a:pt x="814" y="4503"/>
                    <a:pt x="1357" y="4056"/>
                    <a:pt x="1886" y="3676"/>
                  </a:cubicBezTo>
                  <a:cubicBezTo>
                    <a:pt x="2455" y="3269"/>
                    <a:pt x="3052" y="2876"/>
                    <a:pt x="3459" y="2306"/>
                  </a:cubicBezTo>
                  <a:cubicBezTo>
                    <a:pt x="3581" y="2130"/>
                    <a:pt x="3676" y="1967"/>
                    <a:pt x="3784" y="1791"/>
                  </a:cubicBezTo>
                  <a:cubicBezTo>
                    <a:pt x="3893" y="1601"/>
                    <a:pt x="3988" y="1411"/>
                    <a:pt x="4083" y="1221"/>
                  </a:cubicBezTo>
                  <a:cubicBezTo>
                    <a:pt x="4259" y="841"/>
                    <a:pt x="4354" y="421"/>
                    <a:pt x="4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0"/>
            <p:cNvSpPr/>
            <p:nvPr/>
          </p:nvSpPr>
          <p:spPr>
            <a:xfrm>
              <a:off x="8008563" y="2725976"/>
              <a:ext cx="98542" cy="775531"/>
            </a:xfrm>
            <a:custGeom>
              <a:rect b="b" l="l" r="r" t="t"/>
              <a:pathLst>
                <a:path extrusionOk="0" h="11963" w="1520">
                  <a:moveTo>
                    <a:pt x="1439" y="1"/>
                  </a:moveTo>
                  <a:lnTo>
                    <a:pt x="123" y="190"/>
                  </a:lnTo>
                  <a:cubicBezTo>
                    <a:pt x="28" y="801"/>
                    <a:pt x="1" y="1425"/>
                    <a:pt x="42" y="2035"/>
                  </a:cubicBezTo>
                  <a:cubicBezTo>
                    <a:pt x="55" y="2442"/>
                    <a:pt x="82" y="2835"/>
                    <a:pt x="82" y="3242"/>
                  </a:cubicBezTo>
                  <a:cubicBezTo>
                    <a:pt x="96" y="3717"/>
                    <a:pt x="82" y="4191"/>
                    <a:pt x="82" y="4666"/>
                  </a:cubicBezTo>
                  <a:cubicBezTo>
                    <a:pt x="82" y="5710"/>
                    <a:pt x="109" y="6768"/>
                    <a:pt x="109" y="7812"/>
                  </a:cubicBezTo>
                  <a:cubicBezTo>
                    <a:pt x="109" y="8748"/>
                    <a:pt x="109" y="9684"/>
                    <a:pt x="150" y="10620"/>
                  </a:cubicBezTo>
                  <a:cubicBezTo>
                    <a:pt x="164" y="11067"/>
                    <a:pt x="177" y="11501"/>
                    <a:pt x="191" y="11949"/>
                  </a:cubicBezTo>
                  <a:lnTo>
                    <a:pt x="1479" y="11962"/>
                  </a:lnTo>
                  <a:cubicBezTo>
                    <a:pt x="1493" y="11840"/>
                    <a:pt x="1493" y="11718"/>
                    <a:pt x="1493" y="11596"/>
                  </a:cubicBezTo>
                  <a:cubicBezTo>
                    <a:pt x="1520" y="9535"/>
                    <a:pt x="1506" y="7487"/>
                    <a:pt x="1479" y="5439"/>
                  </a:cubicBezTo>
                  <a:cubicBezTo>
                    <a:pt x="1452" y="4395"/>
                    <a:pt x="1384" y="3364"/>
                    <a:pt x="1357" y="2320"/>
                  </a:cubicBezTo>
                  <a:cubicBezTo>
                    <a:pt x="1316" y="1547"/>
                    <a:pt x="1344" y="774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0"/>
            <p:cNvSpPr/>
            <p:nvPr/>
          </p:nvSpPr>
          <p:spPr>
            <a:xfrm>
              <a:off x="7279768" y="2992354"/>
              <a:ext cx="572384" cy="368480"/>
            </a:xfrm>
            <a:custGeom>
              <a:rect b="b" l="l" r="r" t="t"/>
              <a:pathLst>
                <a:path extrusionOk="0" h="5684" w="8829">
                  <a:moveTo>
                    <a:pt x="7391" y="1"/>
                  </a:moveTo>
                  <a:cubicBezTo>
                    <a:pt x="7391" y="1"/>
                    <a:pt x="4272" y="3568"/>
                    <a:pt x="1302" y="3608"/>
                  </a:cubicBezTo>
                  <a:cubicBezTo>
                    <a:pt x="1302" y="3608"/>
                    <a:pt x="0" y="3690"/>
                    <a:pt x="285" y="3920"/>
                  </a:cubicBezTo>
                  <a:cubicBezTo>
                    <a:pt x="401" y="4025"/>
                    <a:pt x="597" y="4032"/>
                    <a:pt x="799" y="4032"/>
                  </a:cubicBezTo>
                  <a:cubicBezTo>
                    <a:pt x="833" y="4032"/>
                    <a:pt x="867" y="4032"/>
                    <a:pt x="900" y="4032"/>
                  </a:cubicBezTo>
                  <a:cubicBezTo>
                    <a:pt x="1136" y="4032"/>
                    <a:pt x="1363" y="4042"/>
                    <a:pt x="1465" y="4205"/>
                  </a:cubicBezTo>
                  <a:cubicBezTo>
                    <a:pt x="1668" y="4517"/>
                    <a:pt x="1790" y="5602"/>
                    <a:pt x="1356" y="5683"/>
                  </a:cubicBezTo>
                  <a:cubicBezTo>
                    <a:pt x="1356" y="5683"/>
                    <a:pt x="1357" y="5683"/>
                    <a:pt x="1357" y="5683"/>
                  </a:cubicBezTo>
                  <a:cubicBezTo>
                    <a:pt x="1375" y="5683"/>
                    <a:pt x="1654" y="5671"/>
                    <a:pt x="3486" y="4951"/>
                  </a:cubicBezTo>
                  <a:cubicBezTo>
                    <a:pt x="5371" y="4205"/>
                    <a:pt x="8829" y="1628"/>
                    <a:pt x="8829" y="1628"/>
                  </a:cubicBezTo>
                  <a:lnTo>
                    <a:pt x="7391" y="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0"/>
            <p:cNvSpPr/>
            <p:nvPr/>
          </p:nvSpPr>
          <p:spPr>
            <a:xfrm>
              <a:off x="8092969" y="2849992"/>
              <a:ext cx="333291" cy="335871"/>
            </a:xfrm>
            <a:custGeom>
              <a:rect b="b" l="l" r="r" t="t"/>
              <a:pathLst>
                <a:path extrusionOk="0" h="5181" w="5141">
                  <a:moveTo>
                    <a:pt x="4018" y="1"/>
                  </a:moveTo>
                  <a:cubicBezTo>
                    <a:pt x="3257" y="1"/>
                    <a:pt x="2266" y="420"/>
                    <a:pt x="2266" y="420"/>
                  </a:cubicBezTo>
                  <a:cubicBezTo>
                    <a:pt x="2117" y="447"/>
                    <a:pt x="1" y="3648"/>
                    <a:pt x="1" y="3648"/>
                  </a:cubicBezTo>
                  <a:lnTo>
                    <a:pt x="299" y="3824"/>
                  </a:lnTo>
                  <a:lnTo>
                    <a:pt x="2442" y="5180"/>
                  </a:lnTo>
                  <a:cubicBezTo>
                    <a:pt x="2442" y="5180"/>
                    <a:pt x="5141" y="2916"/>
                    <a:pt x="4870" y="583"/>
                  </a:cubicBezTo>
                  <a:cubicBezTo>
                    <a:pt x="4820" y="141"/>
                    <a:pt x="4457" y="1"/>
                    <a:pt x="40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0"/>
            <p:cNvSpPr/>
            <p:nvPr/>
          </p:nvSpPr>
          <p:spPr>
            <a:xfrm>
              <a:off x="7511851" y="3097894"/>
              <a:ext cx="706064" cy="505136"/>
            </a:xfrm>
            <a:custGeom>
              <a:rect b="b" l="l" r="r" t="t"/>
              <a:pathLst>
                <a:path extrusionOk="0" h="7792" w="10891">
                  <a:moveTo>
                    <a:pt x="9263" y="0"/>
                  </a:moveTo>
                  <a:cubicBezTo>
                    <a:pt x="9263" y="0"/>
                    <a:pt x="8246" y="1248"/>
                    <a:pt x="6646" y="2902"/>
                  </a:cubicBezTo>
                  <a:cubicBezTo>
                    <a:pt x="5046" y="4557"/>
                    <a:pt x="2726" y="4530"/>
                    <a:pt x="1370" y="4733"/>
                  </a:cubicBezTo>
                  <a:cubicBezTo>
                    <a:pt x="0" y="4950"/>
                    <a:pt x="123" y="5303"/>
                    <a:pt x="123" y="5303"/>
                  </a:cubicBezTo>
                  <a:cubicBezTo>
                    <a:pt x="291" y="5270"/>
                    <a:pt x="460" y="5254"/>
                    <a:pt x="629" y="5254"/>
                  </a:cubicBezTo>
                  <a:cubicBezTo>
                    <a:pt x="951" y="5254"/>
                    <a:pt x="1271" y="5314"/>
                    <a:pt x="1574" y="5439"/>
                  </a:cubicBezTo>
                  <a:cubicBezTo>
                    <a:pt x="2252" y="5764"/>
                    <a:pt x="1248" y="5940"/>
                    <a:pt x="774" y="6252"/>
                  </a:cubicBezTo>
                  <a:cubicBezTo>
                    <a:pt x="526" y="6422"/>
                    <a:pt x="802" y="6463"/>
                    <a:pt x="1124" y="6463"/>
                  </a:cubicBezTo>
                  <a:cubicBezTo>
                    <a:pt x="1418" y="6463"/>
                    <a:pt x="1750" y="6429"/>
                    <a:pt x="1750" y="6429"/>
                  </a:cubicBezTo>
                  <a:lnTo>
                    <a:pt x="1750" y="6429"/>
                  </a:lnTo>
                  <a:cubicBezTo>
                    <a:pt x="1750" y="6429"/>
                    <a:pt x="692" y="6700"/>
                    <a:pt x="543" y="7052"/>
                  </a:cubicBezTo>
                  <a:cubicBezTo>
                    <a:pt x="509" y="7133"/>
                    <a:pt x="558" y="7164"/>
                    <a:pt x="654" y="7164"/>
                  </a:cubicBezTo>
                  <a:cubicBezTo>
                    <a:pt x="980" y="7164"/>
                    <a:pt x="1845" y="6808"/>
                    <a:pt x="1845" y="6808"/>
                  </a:cubicBezTo>
                  <a:lnTo>
                    <a:pt x="1845" y="6808"/>
                  </a:lnTo>
                  <a:cubicBezTo>
                    <a:pt x="1845" y="6808"/>
                    <a:pt x="1045" y="7256"/>
                    <a:pt x="923" y="7459"/>
                  </a:cubicBezTo>
                  <a:cubicBezTo>
                    <a:pt x="892" y="7514"/>
                    <a:pt x="942" y="7534"/>
                    <a:pt x="1034" y="7534"/>
                  </a:cubicBezTo>
                  <a:cubicBezTo>
                    <a:pt x="1311" y="7534"/>
                    <a:pt x="1967" y="7351"/>
                    <a:pt x="1967" y="7351"/>
                  </a:cubicBezTo>
                  <a:lnTo>
                    <a:pt x="1967" y="7351"/>
                  </a:lnTo>
                  <a:cubicBezTo>
                    <a:pt x="1967" y="7351"/>
                    <a:pt x="1003" y="7791"/>
                    <a:pt x="1539" y="7791"/>
                  </a:cubicBezTo>
                  <a:cubicBezTo>
                    <a:pt x="1575" y="7791"/>
                    <a:pt x="1618" y="7789"/>
                    <a:pt x="1669" y="7785"/>
                  </a:cubicBezTo>
                  <a:cubicBezTo>
                    <a:pt x="2469" y="7731"/>
                    <a:pt x="3079" y="6754"/>
                    <a:pt x="3174" y="6374"/>
                  </a:cubicBezTo>
                  <a:cubicBezTo>
                    <a:pt x="3269" y="5981"/>
                    <a:pt x="5371" y="5656"/>
                    <a:pt x="6754" y="4883"/>
                  </a:cubicBezTo>
                  <a:cubicBezTo>
                    <a:pt x="8151" y="4123"/>
                    <a:pt x="10891" y="1031"/>
                    <a:pt x="10891" y="1031"/>
                  </a:cubicBezTo>
                  <a:lnTo>
                    <a:pt x="9263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0"/>
            <p:cNvSpPr/>
            <p:nvPr/>
          </p:nvSpPr>
          <p:spPr>
            <a:xfrm>
              <a:off x="7645462" y="2125475"/>
              <a:ext cx="866129" cy="501246"/>
            </a:xfrm>
            <a:custGeom>
              <a:rect b="b" l="l" r="r" t="t"/>
              <a:pathLst>
                <a:path extrusionOk="0" h="7732" w="13360">
                  <a:moveTo>
                    <a:pt x="6687" y="1"/>
                  </a:moveTo>
                  <a:cubicBezTo>
                    <a:pt x="2998" y="1"/>
                    <a:pt x="1" y="1723"/>
                    <a:pt x="1" y="3866"/>
                  </a:cubicBezTo>
                  <a:cubicBezTo>
                    <a:pt x="1" y="5995"/>
                    <a:pt x="2998" y="7731"/>
                    <a:pt x="6687" y="7731"/>
                  </a:cubicBezTo>
                  <a:cubicBezTo>
                    <a:pt x="10376" y="7731"/>
                    <a:pt x="13359" y="5995"/>
                    <a:pt x="13359" y="3866"/>
                  </a:cubicBezTo>
                  <a:cubicBezTo>
                    <a:pt x="13359" y="1723"/>
                    <a:pt x="10376" y="1"/>
                    <a:pt x="6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0"/>
            <p:cNvSpPr/>
            <p:nvPr/>
          </p:nvSpPr>
          <p:spPr>
            <a:xfrm>
              <a:off x="7736026" y="2277043"/>
              <a:ext cx="641039" cy="349680"/>
            </a:xfrm>
            <a:custGeom>
              <a:rect b="b" l="l" r="r" t="t"/>
              <a:pathLst>
                <a:path extrusionOk="0" h="5394" w="9888">
                  <a:moveTo>
                    <a:pt x="5385" y="1"/>
                  </a:moveTo>
                  <a:cubicBezTo>
                    <a:pt x="5299" y="1"/>
                    <a:pt x="5213" y="3"/>
                    <a:pt x="5127" y="9"/>
                  </a:cubicBezTo>
                  <a:cubicBezTo>
                    <a:pt x="4300" y="50"/>
                    <a:pt x="3473" y="185"/>
                    <a:pt x="2672" y="429"/>
                  </a:cubicBezTo>
                  <a:cubicBezTo>
                    <a:pt x="2035" y="619"/>
                    <a:pt x="1425" y="918"/>
                    <a:pt x="909" y="1325"/>
                  </a:cubicBezTo>
                  <a:cubicBezTo>
                    <a:pt x="408" y="1731"/>
                    <a:pt x="1" y="2287"/>
                    <a:pt x="55" y="2952"/>
                  </a:cubicBezTo>
                  <a:cubicBezTo>
                    <a:pt x="109" y="3535"/>
                    <a:pt x="475" y="4050"/>
                    <a:pt x="909" y="4444"/>
                  </a:cubicBezTo>
                  <a:cubicBezTo>
                    <a:pt x="2076" y="5027"/>
                    <a:pt x="3622" y="5393"/>
                    <a:pt x="5290" y="5393"/>
                  </a:cubicBezTo>
                  <a:cubicBezTo>
                    <a:pt x="5322" y="5393"/>
                    <a:pt x="5354" y="5394"/>
                    <a:pt x="5385" y="5394"/>
                  </a:cubicBezTo>
                  <a:cubicBezTo>
                    <a:pt x="6817" y="5394"/>
                    <a:pt x="8221" y="5095"/>
                    <a:pt x="9535" y="4512"/>
                  </a:cubicBezTo>
                  <a:cubicBezTo>
                    <a:pt x="9589" y="4389"/>
                    <a:pt x="9657" y="4267"/>
                    <a:pt x="9711" y="4145"/>
                  </a:cubicBezTo>
                  <a:cubicBezTo>
                    <a:pt x="9847" y="3793"/>
                    <a:pt x="9887" y="3399"/>
                    <a:pt x="9820" y="3033"/>
                  </a:cubicBezTo>
                  <a:cubicBezTo>
                    <a:pt x="9725" y="2640"/>
                    <a:pt x="9481" y="2382"/>
                    <a:pt x="9209" y="2111"/>
                  </a:cubicBezTo>
                  <a:cubicBezTo>
                    <a:pt x="8653" y="1541"/>
                    <a:pt x="8029" y="1026"/>
                    <a:pt x="7378" y="579"/>
                  </a:cubicBezTo>
                  <a:cubicBezTo>
                    <a:pt x="7067" y="375"/>
                    <a:pt x="6741" y="212"/>
                    <a:pt x="6388" y="117"/>
                  </a:cubicBezTo>
                  <a:cubicBezTo>
                    <a:pt x="6054" y="42"/>
                    <a:pt x="5719" y="1"/>
                    <a:pt x="5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0"/>
            <p:cNvSpPr/>
            <p:nvPr/>
          </p:nvSpPr>
          <p:spPr>
            <a:xfrm>
              <a:off x="7969926" y="2591458"/>
              <a:ext cx="247132" cy="172117"/>
            </a:xfrm>
            <a:custGeom>
              <a:rect b="b" l="l" r="r" t="t"/>
              <a:pathLst>
                <a:path extrusionOk="0" h="2655" w="3812">
                  <a:moveTo>
                    <a:pt x="3269" y="1"/>
                  </a:moveTo>
                  <a:cubicBezTo>
                    <a:pt x="3269" y="1"/>
                    <a:pt x="2640" y="1472"/>
                    <a:pt x="571" y="1472"/>
                  </a:cubicBezTo>
                  <a:cubicBezTo>
                    <a:pt x="491" y="1472"/>
                    <a:pt x="410" y="1470"/>
                    <a:pt x="326" y="1465"/>
                  </a:cubicBezTo>
                  <a:lnTo>
                    <a:pt x="326" y="1465"/>
                  </a:lnTo>
                  <a:cubicBezTo>
                    <a:pt x="326" y="1465"/>
                    <a:pt x="448" y="2211"/>
                    <a:pt x="0" y="2374"/>
                  </a:cubicBezTo>
                  <a:cubicBezTo>
                    <a:pt x="465" y="2562"/>
                    <a:pt x="954" y="2654"/>
                    <a:pt x="1439" y="2654"/>
                  </a:cubicBezTo>
                  <a:cubicBezTo>
                    <a:pt x="2285" y="2654"/>
                    <a:pt x="3122" y="2374"/>
                    <a:pt x="3811" y="1831"/>
                  </a:cubicBezTo>
                  <a:cubicBezTo>
                    <a:pt x="3811" y="1831"/>
                    <a:pt x="3052" y="1343"/>
                    <a:pt x="3269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0"/>
            <p:cNvSpPr/>
            <p:nvPr/>
          </p:nvSpPr>
          <p:spPr>
            <a:xfrm>
              <a:off x="7990995" y="2591458"/>
              <a:ext cx="190860" cy="116236"/>
            </a:xfrm>
            <a:custGeom>
              <a:rect b="b" l="l" r="r" t="t"/>
              <a:pathLst>
                <a:path extrusionOk="0" h="1793" w="2944">
                  <a:moveTo>
                    <a:pt x="2944" y="1"/>
                  </a:moveTo>
                  <a:lnTo>
                    <a:pt x="2944" y="1"/>
                  </a:lnTo>
                  <a:cubicBezTo>
                    <a:pt x="2944" y="1"/>
                    <a:pt x="2315" y="1472"/>
                    <a:pt x="246" y="1472"/>
                  </a:cubicBezTo>
                  <a:cubicBezTo>
                    <a:pt x="166" y="1472"/>
                    <a:pt x="85" y="1470"/>
                    <a:pt x="1" y="1465"/>
                  </a:cubicBezTo>
                  <a:lnTo>
                    <a:pt x="1" y="1465"/>
                  </a:lnTo>
                  <a:cubicBezTo>
                    <a:pt x="1" y="1520"/>
                    <a:pt x="14" y="1587"/>
                    <a:pt x="14" y="1642"/>
                  </a:cubicBezTo>
                  <a:cubicBezTo>
                    <a:pt x="209" y="1739"/>
                    <a:pt x="437" y="1793"/>
                    <a:pt x="659" y="1793"/>
                  </a:cubicBezTo>
                  <a:cubicBezTo>
                    <a:pt x="684" y="1793"/>
                    <a:pt x="708" y="1792"/>
                    <a:pt x="733" y="1791"/>
                  </a:cubicBezTo>
                  <a:cubicBezTo>
                    <a:pt x="1262" y="1737"/>
                    <a:pt x="1777" y="1547"/>
                    <a:pt x="2198" y="1221"/>
                  </a:cubicBezTo>
                  <a:cubicBezTo>
                    <a:pt x="2469" y="1031"/>
                    <a:pt x="2713" y="787"/>
                    <a:pt x="2903" y="516"/>
                  </a:cubicBezTo>
                  <a:cubicBezTo>
                    <a:pt x="2903" y="340"/>
                    <a:pt x="2903" y="163"/>
                    <a:pt x="2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0"/>
            <p:cNvSpPr/>
            <p:nvPr/>
          </p:nvSpPr>
          <p:spPr>
            <a:xfrm>
              <a:off x="7825748" y="2252084"/>
              <a:ext cx="596177" cy="373990"/>
            </a:xfrm>
            <a:custGeom>
              <a:rect b="b" l="l" r="r" t="t"/>
              <a:pathLst>
                <a:path extrusionOk="0" h="5769" w="9196">
                  <a:moveTo>
                    <a:pt x="3549" y="1"/>
                  </a:moveTo>
                  <a:cubicBezTo>
                    <a:pt x="2619" y="1"/>
                    <a:pt x="1876" y="387"/>
                    <a:pt x="1099" y="896"/>
                  </a:cubicBezTo>
                  <a:cubicBezTo>
                    <a:pt x="0" y="1601"/>
                    <a:pt x="543" y="2157"/>
                    <a:pt x="543" y="2157"/>
                  </a:cubicBezTo>
                  <a:cubicBezTo>
                    <a:pt x="543" y="2157"/>
                    <a:pt x="4896" y="2306"/>
                    <a:pt x="5316" y="2618"/>
                  </a:cubicBezTo>
                  <a:cubicBezTo>
                    <a:pt x="5723" y="2944"/>
                    <a:pt x="5737" y="4612"/>
                    <a:pt x="5737" y="4612"/>
                  </a:cubicBezTo>
                  <a:cubicBezTo>
                    <a:pt x="6035" y="5195"/>
                    <a:pt x="6578" y="5615"/>
                    <a:pt x="7229" y="5737"/>
                  </a:cubicBezTo>
                  <a:cubicBezTo>
                    <a:pt x="7322" y="5758"/>
                    <a:pt x="7415" y="5768"/>
                    <a:pt x="7506" y="5768"/>
                  </a:cubicBezTo>
                  <a:cubicBezTo>
                    <a:pt x="8475" y="5768"/>
                    <a:pt x="9195" y="4637"/>
                    <a:pt x="8327" y="3744"/>
                  </a:cubicBezTo>
                  <a:cubicBezTo>
                    <a:pt x="8011" y="3423"/>
                    <a:pt x="7646" y="3316"/>
                    <a:pt x="7300" y="3316"/>
                  </a:cubicBezTo>
                  <a:cubicBezTo>
                    <a:pt x="6609" y="3316"/>
                    <a:pt x="5994" y="3744"/>
                    <a:pt x="5994" y="3744"/>
                  </a:cubicBezTo>
                  <a:lnTo>
                    <a:pt x="6388" y="2510"/>
                  </a:lnTo>
                  <a:cubicBezTo>
                    <a:pt x="6388" y="2510"/>
                    <a:pt x="6388" y="719"/>
                    <a:pt x="4815" y="218"/>
                  </a:cubicBezTo>
                  <a:cubicBezTo>
                    <a:pt x="4350" y="67"/>
                    <a:pt x="3934" y="1"/>
                    <a:pt x="35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0"/>
            <p:cNvSpPr/>
            <p:nvPr/>
          </p:nvSpPr>
          <p:spPr>
            <a:xfrm>
              <a:off x="7817839" y="2325080"/>
              <a:ext cx="468656" cy="367313"/>
            </a:xfrm>
            <a:custGeom>
              <a:rect b="b" l="l" r="r" t="t"/>
              <a:pathLst>
                <a:path extrusionOk="0" h="5666" w="7229">
                  <a:moveTo>
                    <a:pt x="5438" y="394"/>
                  </a:moveTo>
                  <a:cubicBezTo>
                    <a:pt x="5438" y="394"/>
                    <a:pt x="5425" y="434"/>
                    <a:pt x="5438" y="515"/>
                  </a:cubicBezTo>
                  <a:lnTo>
                    <a:pt x="5438" y="515"/>
                  </a:lnTo>
                  <a:cubicBezTo>
                    <a:pt x="5443" y="442"/>
                    <a:pt x="5438" y="394"/>
                    <a:pt x="5438" y="394"/>
                  </a:cubicBezTo>
                  <a:close/>
                  <a:moveTo>
                    <a:pt x="3282" y="0"/>
                  </a:moveTo>
                  <a:cubicBezTo>
                    <a:pt x="3282" y="0"/>
                    <a:pt x="3160" y="312"/>
                    <a:pt x="2604" y="556"/>
                  </a:cubicBezTo>
                  <a:cubicBezTo>
                    <a:pt x="2419" y="633"/>
                    <a:pt x="2265" y="659"/>
                    <a:pt x="2142" y="659"/>
                  </a:cubicBezTo>
                  <a:cubicBezTo>
                    <a:pt x="1897" y="659"/>
                    <a:pt x="1777" y="556"/>
                    <a:pt x="1777" y="556"/>
                  </a:cubicBezTo>
                  <a:cubicBezTo>
                    <a:pt x="1614" y="881"/>
                    <a:pt x="1288" y="1068"/>
                    <a:pt x="942" y="1068"/>
                  </a:cubicBezTo>
                  <a:cubicBezTo>
                    <a:pt x="854" y="1068"/>
                    <a:pt x="766" y="1056"/>
                    <a:pt x="678" y="1031"/>
                  </a:cubicBezTo>
                  <a:lnTo>
                    <a:pt x="678" y="2374"/>
                  </a:lnTo>
                  <a:cubicBezTo>
                    <a:pt x="678" y="2374"/>
                    <a:pt x="466" y="1809"/>
                    <a:pt x="296" y="1809"/>
                  </a:cubicBezTo>
                  <a:cubicBezTo>
                    <a:pt x="224" y="1809"/>
                    <a:pt x="159" y="1914"/>
                    <a:pt x="122" y="2211"/>
                  </a:cubicBezTo>
                  <a:cubicBezTo>
                    <a:pt x="0" y="3201"/>
                    <a:pt x="949" y="3255"/>
                    <a:pt x="949" y="3255"/>
                  </a:cubicBezTo>
                  <a:cubicBezTo>
                    <a:pt x="1112" y="4272"/>
                    <a:pt x="1627" y="5262"/>
                    <a:pt x="2672" y="5574"/>
                  </a:cubicBezTo>
                  <a:cubicBezTo>
                    <a:pt x="2889" y="5636"/>
                    <a:pt x="3110" y="5666"/>
                    <a:pt x="3328" y="5666"/>
                  </a:cubicBezTo>
                  <a:cubicBezTo>
                    <a:pt x="4021" y="5666"/>
                    <a:pt x="4689" y="5365"/>
                    <a:pt x="5154" y="4828"/>
                  </a:cubicBezTo>
                  <a:cubicBezTo>
                    <a:pt x="5479" y="4422"/>
                    <a:pt x="5710" y="3974"/>
                    <a:pt x="5872" y="3486"/>
                  </a:cubicBezTo>
                  <a:cubicBezTo>
                    <a:pt x="5913" y="3269"/>
                    <a:pt x="5967" y="3052"/>
                    <a:pt x="6035" y="2848"/>
                  </a:cubicBezTo>
                  <a:cubicBezTo>
                    <a:pt x="6401" y="2767"/>
                    <a:pt x="7229" y="1614"/>
                    <a:pt x="6795" y="1031"/>
                  </a:cubicBezTo>
                  <a:cubicBezTo>
                    <a:pt x="6691" y="893"/>
                    <a:pt x="6594" y="840"/>
                    <a:pt x="6507" y="840"/>
                  </a:cubicBezTo>
                  <a:cubicBezTo>
                    <a:pt x="6224" y="840"/>
                    <a:pt x="6035" y="1384"/>
                    <a:pt x="6035" y="1384"/>
                  </a:cubicBezTo>
                  <a:cubicBezTo>
                    <a:pt x="5578" y="952"/>
                    <a:pt x="5463" y="664"/>
                    <a:pt x="5438" y="515"/>
                  </a:cubicBezTo>
                  <a:lnTo>
                    <a:pt x="5438" y="515"/>
                  </a:lnTo>
                  <a:cubicBezTo>
                    <a:pt x="5427" y="699"/>
                    <a:pt x="5358" y="1044"/>
                    <a:pt x="5018" y="1180"/>
                  </a:cubicBezTo>
                  <a:cubicBezTo>
                    <a:pt x="4985" y="1194"/>
                    <a:pt x="4955" y="1201"/>
                    <a:pt x="4927" y="1201"/>
                  </a:cubicBezTo>
                  <a:cubicBezTo>
                    <a:pt x="4543" y="1201"/>
                    <a:pt x="4543" y="0"/>
                    <a:pt x="4543" y="0"/>
                  </a:cubicBezTo>
                  <a:cubicBezTo>
                    <a:pt x="4543" y="0"/>
                    <a:pt x="4421" y="272"/>
                    <a:pt x="3906" y="556"/>
                  </a:cubicBezTo>
                  <a:cubicBezTo>
                    <a:pt x="3835" y="595"/>
                    <a:pt x="3772" y="611"/>
                    <a:pt x="3716" y="611"/>
                  </a:cubicBezTo>
                  <a:cubicBezTo>
                    <a:pt x="3372" y="611"/>
                    <a:pt x="3282" y="0"/>
                    <a:pt x="3282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0"/>
            <p:cNvSpPr/>
            <p:nvPr/>
          </p:nvSpPr>
          <p:spPr>
            <a:xfrm>
              <a:off x="7860885" y="2391918"/>
              <a:ext cx="16791" cy="78312"/>
            </a:xfrm>
            <a:custGeom>
              <a:rect b="b" l="l" r="r" t="t"/>
              <a:pathLst>
                <a:path extrusionOk="0" h="1208" w="259">
                  <a:moveTo>
                    <a:pt x="1" y="0"/>
                  </a:moveTo>
                  <a:lnTo>
                    <a:pt x="1" y="1207"/>
                  </a:lnTo>
                  <a:cubicBezTo>
                    <a:pt x="4" y="1207"/>
                    <a:pt x="7" y="1208"/>
                    <a:pt x="11" y="1208"/>
                  </a:cubicBezTo>
                  <a:cubicBezTo>
                    <a:pt x="140" y="1208"/>
                    <a:pt x="204" y="961"/>
                    <a:pt x="218" y="868"/>
                  </a:cubicBezTo>
                  <a:cubicBezTo>
                    <a:pt x="258" y="678"/>
                    <a:pt x="245" y="488"/>
                    <a:pt x="177" y="312"/>
                  </a:cubicBezTo>
                  <a:cubicBezTo>
                    <a:pt x="150" y="203"/>
                    <a:pt x="109" y="109"/>
                    <a:pt x="55" y="14"/>
                  </a:cubicBezTo>
                  <a:cubicBezTo>
                    <a:pt x="41" y="14"/>
                    <a:pt x="14" y="1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0"/>
            <p:cNvSpPr/>
            <p:nvPr/>
          </p:nvSpPr>
          <p:spPr>
            <a:xfrm>
              <a:off x="8050766" y="2389778"/>
              <a:ext cx="81880" cy="30339"/>
            </a:xfrm>
            <a:custGeom>
              <a:rect b="b" l="l" r="r" t="t"/>
              <a:pathLst>
                <a:path extrusionOk="0" h="468" w="1263">
                  <a:moveTo>
                    <a:pt x="766" y="1"/>
                  </a:moveTo>
                  <a:cubicBezTo>
                    <a:pt x="718" y="1"/>
                    <a:pt x="671" y="7"/>
                    <a:pt x="625" y="19"/>
                  </a:cubicBezTo>
                  <a:cubicBezTo>
                    <a:pt x="489" y="47"/>
                    <a:pt x="367" y="101"/>
                    <a:pt x="259" y="169"/>
                  </a:cubicBezTo>
                  <a:cubicBezTo>
                    <a:pt x="150" y="250"/>
                    <a:pt x="55" y="345"/>
                    <a:pt x="1" y="467"/>
                  </a:cubicBezTo>
                  <a:cubicBezTo>
                    <a:pt x="123" y="453"/>
                    <a:pt x="245" y="440"/>
                    <a:pt x="367" y="413"/>
                  </a:cubicBezTo>
                  <a:lnTo>
                    <a:pt x="679" y="345"/>
                  </a:lnTo>
                  <a:cubicBezTo>
                    <a:pt x="746" y="335"/>
                    <a:pt x="813" y="326"/>
                    <a:pt x="876" y="326"/>
                  </a:cubicBezTo>
                  <a:cubicBezTo>
                    <a:pt x="901" y="326"/>
                    <a:pt x="926" y="327"/>
                    <a:pt x="950" y="331"/>
                  </a:cubicBezTo>
                  <a:cubicBezTo>
                    <a:pt x="1059" y="345"/>
                    <a:pt x="1167" y="399"/>
                    <a:pt x="1249" y="467"/>
                  </a:cubicBezTo>
                  <a:cubicBezTo>
                    <a:pt x="1262" y="318"/>
                    <a:pt x="1194" y="169"/>
                    <a:pt x="1059" y="87"/>
                  </a:cubicBezTo>
                  <a:cubicBezTo>
                    <a:pt x="975" y="31"/>
                    <a:pt x="871" y="1"/>
                    <a:pt x="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0"/>
            <p:cNvSpPr/>
            <p:nvPr/>
          </p:nvSpPr>
          <p:spPr>
            <a:xfrm>
              <a:off x="7967268" y="2440214"/>
              <a:ext cx="41362" cy="110207"/>
            </a:xfrm>
            <a:custGeom>
              <a:rect b="b" l="l" r="r" t="t"/>
              <a:pathLst>
                <a:path extrusionOk="0" h="1700" w="638">
                  <a:moveTo>
                    <a:pt x="380" y="1"/>
                  </a:moveTo>
                  <a:lnTo>
                    <a:pt x="380" y="1"/>
                  </a:lnTo>
                  <a:cubicBezTo>
                    <a:pt x="421" y="177"/>
                    <a:pt x="448" y="354"/>
                    <a:pt x="475" y="530"/>
                  </a:cubicBezTo>
                  <a:cubicBezTo>
                    <a:pt x="516" y="693"/>
                    <a:pt x="502" y="855"/>
                    <a:pt x="435" y="1018"/>
                  </a:cubicBezTo>
                  <a:cubicBezTo>
                    <a:pt x="421" y="1018"/>
                    <a:pt x="407" y="1045"/>
                    <a:pt x="407" y="1059"/>
                  </a:cubicBezTo>
                  <a:cubicBezTo>
                    <a:pt x="394" y="1072"/>
                    <a:pt x="394" y="1059"/>
                    <a:pt x="353" y="1086"/>
                  </a:cubicBezTo>
                  <a:cubicBezTo>
                    <a:pt x="326" y="1113"/>
                    <a:pt x="285" y="1127"/>
                    <a:pt x="245" y="1154"/>
                  </a:cubicBezTo>
                  <a:cubicBezTo>
                    <a:pt x="163" y="1208"/>
                    <a:pt x="82" y="1276"/>
                    <a:pt x="28" y="1357"/>
                  </a:cubicBezTo>
                  <a:cubicBezTo>
                    <a:pt x="14" y="1411"/>
                    <a:pt x="1" y="1466"/>
                    <a:pt x="1" y="1520"/>
                  </a:cubicBezTo>
                  <a:cubicBezTo>
                    <a:pt x="14" y="1574"/>
                    <a:pt x="55" y="1615"/>
                    <a:pt x="109" y="1642"/>
                  </a:cubicBezTo>
                  <a:cubicBezTo>
                    <a:pt x="176" y="1675"/>
                    <a:pt x="252" y="1700"/>
                    <a:pt x="330" y="1700"/>
                  </a:cubicBezTo>
                  <a:cubicBezTo>
                    <a:pt x="347" y="1700"/>
                    <a:pt x="363" y="1699"/>
                    <a:pt x="380" y="1696"/>
                  </a:cubicBezTo>
                  <a:cubicBezTo>
                    <a:pt x="299" y="1683"/>
                    <a:pt x="218" y="1642"/>
                    <a:pt x="136" y="1601"/>
                  </a:cubicBezTo>
                  <a:cubicBezTo>
                    <a:pt x="82" y="1547"/>
                    <a:pt x="68" y="1466"/>
                    <a:pt x="123" y="1411"/>
                  </a:cubicBezTo>
                  <a:cubicBezTo>
                    <a:pt x="177" y="1344"/>
                    <a:pt x="231" y="1289"/>
                    <a:pt x="313" y="1262"/>
                  </a:cubicBezTo>
                  <a:cubicBezTo>
                    <a:pt x="340" y="1235"/>
                    <a:pt x="380" y="1222"/>
                    <a:pt x="421" y="1194"/>
                  </a:cubicBezTo>
                  <a:cubicBezTo>
                    <a:pt x="448" y="1181"/>
                    <a:pt x="475" y="1167"/>
                    <a:pt x="489" y="1140"/>
                  </a:cubicBezTo>
                  <a:lnTo>
                    <a:pt x="543" y="1086"/>
                  </a:lnTo>
                  <a:cubicBezTo>
                    <a:pt x="624" y="896"/>
                    <a:pt x="638" y="693"/>
                    <a:pt x="584" y="516"/>
                  </a:cubicBezTo>
                  <a:cubicBezTo>
                    <a:pt x="529" y="326"/>
                    <a:pt x="462" y="164"/>
                    <a:pt x="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0"/>
            <p:cNvSpPr/>
            <p:nvPr/>
          </p:nvSpPr>
          <p:spPr>
            <a:xfrm>
              <a:off x="8003312" y="2552756"/>
              <a:ext cx="55494" cy="30274"/>
            </a:xfrm>
            <a:custGeom>
              <a:rect b="b" l="l" r="r" t="t"/>
              <a:pathLst>
                <a:path extrusionOk="0" h="467" w="856">
                  <a:moveTo>
                    <a:pt x="855" y="1"/>
                  </a:moveTo>
                  <a:cubicBezTo>
                    <a:pt x="774" y="42"/>
                    <a:pt x="706" y="96"/>
                    <a:pt x="638" y="136"/>
                  </a:cubicBezTo>
                  <a:cubicBezTo>
                    <a:pt x="570" y="191"/>
                    <a:pt x="502" y="231"/>
                    <a:pt x="435" y="259"/>
                  </a:cubicBezTo>
                  <a:cubicBezTo>
                    <a:pt x="367" y="299"/>
                    <a:pt x="299" y="326"/>
                    <a:pt x="231" y="326"/>
                  </a:cubicBezTo>
                  <a:cubicBezTo>
                    <a:pt x="216" y="329"/>
                    <a:pt x="201" y="330"/>
                    <a:pt x="186" y="330"/>
                  </a:cubicBezTo>
                  <a:cubicBezTo>
                    <a:pt x="120" y="330"/>
                    <a:pt x="56" y="308"/>
                    <a:pt x="1" y="286"/>
                  </a:cubicBezTo>
                  <a:lnTo>
                    <a:pt x="1" y="286"/>
                  </a:lnTo>
                  <a:cubicBezTo>
                    <a:pt x="41" y="367"/>
                    <a:pt x="123" y="435"/>
                    <a:pt x="218" y="462"/>
                  </a:cubicBezTo>
                  <a:cubicBezTo>
                    <a:pt x="240" y="465"/>
                    <a:pt x="263" y="467"/>
                    <a:pt x="287" y="467"/>
                  </a:cubicBezTo>
                  <a:cubicBezTo>
                    <a:pt x="362" y="467"/>
                    <a:pt x="440" y="449"/>
                    <a:pt x="502" y="408"/>
                  </a:cubicBezTo>
                  <a:cubicBezTo>
                    <a:pt x="584" y="367"/>
                    <a:pt x="665" y="313"/>
                    <a:pt x="719" y="245"/>
                  </a:cubicBezTo>
                  <a:cubicBezTo>
                    <a:pt x="774" y="164"/>
                    <a:pt x="828" y="96"/>
                    <a:pt x="8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0"/>
            <p:cNvSpPr/>
            <p:nvPr/>
          </p:nvSpPr>
          <p:spPr>
            <a:xfrm>
              <a:off x="7870544" y="2401577"/>
              <a:ext cx="72156" cy="25542"/>
            </a:xfrm>
            <a:custGeom>
              <a:rect b="b" l="l" r="r" t="t"/>
              <a:pathLst>
                <a:path extrusionOk="0" h="394" w="1113">
                  <a:moveTo>
                    <a:pt x="557" y="0"/>
                  </a:moveTo>
                  <a:cubicBezTo>
                    <a:pt x="435" y="14"/>
                    <a:pt x="313" y="54"/>
                    <a:pt x="218" y="122"/>
                  </a:cubicBezTo>
                  <a:cubicBezTo>
                    <a:pt x="109" y="190"/>
                    <a:pt x="41" y="285"/>
                    <a:pt x="1" y="394"/>
                  </a:cubicBezTo>
                  <a:cubicBezTo>
                    <a:pt x="245" y="394"/>
                    <a:pt x="408" y="353"/>
                    <a:pt x="570" y="339"/>
                  </a:cubicBezTo>
                  <a:lnTo>
                    <a:pt x="814" y="339"/>
                  </a:lnTo>
                  <a:cubicBezTo>
                    <a:pt x="909" y="353"/>
                    <a:pt x="1004" y="380"/>
                    <a:pt x="1113" y="394"/>
                  </a:cubicBezTo>
                  <a:cubicBezTo>
                    <a:pt x="1086" y="271"/>
                    <a:pt x="1018" y="163"/>
                    <a:pt x="909" y="95"/>
                  </a:cubicBezTo>
                  <a:cubicBezTo>
                    <a:pt x="801" y="27"/>
                    <a:pt x="679" y="0"/>
                    <a:pt x="557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0"/>
            <p:cNvSpPr/>
            <p:nvPr/>
          </p:nvSpPr>
          <p:spPr>
            <a:xfrm>
              <a:off x="8078901" y="2465757"/>
              <a:ext cx="14133" cy="24634"/>
            </a:xfrm>
            <a:custGeom>
              <a:rect b="b" l="l" r="r" t="t"/>
              <a:pathLst>
                <a:path extrusionOk="0" h="380" w="218">
                  <a:moveTo>
                    <a:pt x="109" y="0"/>
                  </a:moveTo>
                  <a:cubicBezTo>
                    <a:pt x="42" y="0"/>
                    <a:pt x="1" y="82"/>
                    <a:pt x="1" y="190"/>
                  </a:cubicBezTo>
                  <a:cubicBezTo>
                    <a:pt x="1" y="299"/>
                    <a:pt x="42" y="380"/>
                    <a:pt x="109" y="380"/>
                  </a:cubicBezTo>
                  <a:cubicBezTo>
                    <a:pt x="177" y="380"/>
                    <a:pt x="218" y="299"/>
                    <a:pt x="218" y="190"/>
                  </a:cubicBezTo>
                  <a:cubicBezTo>
                    <a:pt x="218" y="82"/>
                    <a:pt x="177" y="0"/>
                    <a:pt x="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0"/>
            <p:cNvSpPr/>
            <p:nvPr/>
          </p:nvSpPr>
          <p:spPr>
            <a:xfrm>
              <a:off x="7906589" y="2465757"/>
              <a:ext cx="14133" cy="24634"/>
            </a:xfrm>
            <a:custGeom>
              <a:rect b="b" l="l" r="r" t="t"/>
              <a:pathLst>
                <a:path extrusionOk="0" h="380" w="218">
                  <a:moveTo>
                    <a:pt x="109" y="0"/>
                  </a:moveTo>
                  <a:cubicBezTo>
                    <a:pt x="41" y="0"/>
                    <a:pt x="1" y="82"/>
                    <a:pt x="1" y="190"/>
                  </a:cubicBezTo>
                  <a:cubicBezTo>
                    <a:pt x="1" y="299"/>
                    <a:pt x="41" y="380"/>
                    <a:pt x="109" y="380"/>
                  </a:cubicBezTo>
                  <a:cubicBezTo>
                    <a:pt x="164" y="380"/>
                    <a:pt x="218" y="299"/>
                    <a:pt x="218" y="190"/>
                  </a:cubicBezTo>
                  <a:cubicBezTo>
                    <a:pt x="218" y="82"/>
                    <a:pt x="164" y="0"/>
                    <a:pt x="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0"/>
            <p:cNvSpPr/>
            <p:nvPr/>
          </p:nvSpPr>
          <p:spPr>
            <a:xfrm>
              <a:off x="8213419" y="2406698"/>
              <a:ext cx="44020" cy="71440"/>
            </a:xfrm>
            <a:custGeom>
              <a:rect b="b" l="l" r="r" t="t"/>
              <a:pathLst>
                <a:path extrusionOk="0" h="1102" w="679">
                  <a:moveTo>
                    <a:pt x="275" y="0"/>
                  </a:moveTo>
                  <a:cubicBezTo>
                    <a:pt x="63" y="0"/>
                    <a:pt x="1" y="586"/>
                    <a:pt x="1" y="586"/>
                  </a:cubicBezTo>
                  <a:lnTo>
                    <a:pt x="1" y="1101"/>
                  </a:lnTo>
                  <a:cubicBezTo>
                    <a:pt x="394" y="749"/>
                    <a:pt x="679" y="260"/>
                    <a:pt x="381" y="43"/>
                  </a:cubicBezTo>
                  <a:cubicBezTo>
                    <a:pt x="342" y="13"/>
                    <a:pt x="307" y="0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0"/>
            <p:cNvSpPr/>
            <p:nvPr/>
          </p:nvSpPr>
          <p:spPr>
            <a:xfrm>
              <a:off x="7824841" y="2467961"/>
              <a:ext cx="36110" cy="48815"/>
            </a:xfrm>
            <a:custGeom>
              <a:rect b="b" l="l" r="r" t="t"/>
              <a:pathLst>
                <a:path extrusionOk="0" h="753" w="557">
                  <a:moveTo>
                    <a:pt x="260" y="0"/>
                  </a:moveTo>
                  <a:cubicBezTo>
                    <a:pt x="232" y="0"/>
                    <a:pt x="205" y="10"/>
                    <a:pt x="177" y="34"/>
                  </a:cubicBezTo>
                  <a:cubicBezTo>
                    <a:pt x="1" y="197"/>
                    <a:pt x="557" y="753"/>
                    <a:pt x="557" y="753"/>
                  </a:cubicBezTo>
                  <a:lnTo>
                    <a:pt x="557" y="346"/>
                  </a:lnTo>
                  <a:cubicBezTo>
                    <a:pt x="557" y="346"/>
                    <a:pt x="418" y="0"/>
                    <a:pt x="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0"/>
            <p:cNvSpPr/>
            <p:nvPr/>
          </p:nvSpPr>
          <p:spPr>
            <a:xfrm>
              <a:off x="7899587" y="2508802"/>
              <a:ext cx="32609" cy="19448"/>
            </a:xfrm>
            <a:custGeom>
              <a:rect b="b" l="l" r="r" t="t"/>
              <a:pathLst>
                <a:path extrusionOk="0" h="300" w="503">
                  <a:moveTo>
                    <a:pt x="258" y="1"/>
                  </a:moveTo>
                  <a:cubicBezTo>
                    <a:pt x="122" y="1"/>
                    <a:pt x="0" y="69"/>
                    <a:pt x="0" y="150"/>
                  </a:cubicBezTo>
                  <a:cubicBezTo>
                    <a:pt x="0" y="231"/>
                    <a:pt x="109" y="299"/>
                    <a:pt x="258" y="299"/>
                  </a:cubicBezTo>
                  <a:cubicBezTo>
                    <a:pt x="394" y="299"/>
                    <a:pt x="502" y="231"/>
                    <a:pt x="502" y="150"/>
                  </a:cubicBezTo>
                  <a:cubicBezTo>
                    <a:pt x="502" y="69"/>
                    <a:pt x="380" y="1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0"/>
            <p:cNvSpPr/>
            <p:nvPr/>
          </p:nvSpPr>
          <p:spPr>
            <a:xfrm>
              <a:off x="8085968" y="2508802"/>
              <a:ext cx="31702" cy="19448"/>
            </a:xfrm>
            <a:custGeom>
              <a:rect b="b" l="l" r="r" t="t"/>
              <a:pathLst>
                <a:path extrusionOk="0" h="300" w="489">
                  <a:moveTo>
                    <a:pt x="245" y="1"/>
                  </a:moveTo>
                  <a:cubicBezTo>
                    <a:pt x="109" y="1"/>
                    <a:pt x="0" y="69"/>
                    <a:pt x="0" y="150"/>
                  </a:cubicBezTo>
                  <a:cubicBezTo>
                    <a:pt x="0" y="231"/>
                    <a:pt x="109" y="299"/>
                    <a:pt x="245" y="299"/>
                  </a:cubicBezTo>
                  <a:cubicBezTo>
                    <a:pt x="380" y="299"/>
                    <a:pt x="489" y="231"/>
                    <a:pt x="489" y="150"/>
                  </a:cubicBezTo>
                  <a:cubicBezTo>
                    <a:pt x="489" y="69"/>
                    <a:pt x="380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0"/>
            <p:cNvSpPr/>
            <p:nvPr/>
          </p:nvSpPr>
          <p:spPr>
            <a:xfrm>
              <a:off x="6916666" y="3834664"/>
              <a:ext cx="676177" cy="715501"/>
            </a:xfrm>
            <a:custGeom>
              <a:rect b="b" l="l" r="r" t="t"/>
              <a:pathLst>
                <a:path extrusionOk="0" h="11037" w="10430">
                  <a:moveTo>
                    <a:pt x="0" y="0"/>
                  </a:moveTo>
                  <a:lnTo>
                    <a:pt x="1099" y="10090"/>
                  </a:lnTo>
                  <a:cubicBezTo>
                    <a:pt x="1099" y="10090"/>
                    <a:pt x="3293" y="11036"/>
                    <a:pt x="5720" y="11036"/>
                  </a:cubicBezTo>
                  <a:cubicBezTo>
                    <a:pt x="6933" y="11036"/>
                    <a:pt x="8205" y="10800"/>
                    <a:pt x="9290" y="10090"/>
                  </a:cubicBezTo>
                  <a:lnTo>
                    <a:pt x="10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0"/>
            <p:cNvSpPr/>
            <p:nvPr/>
          </p:nvSpPr>
          <p:spPr>
            <a:xfrm>
              <a:off x="6935985" y="4016636"/>
              <a:ext cx="124927" cy="172376"/>
            </a:xfrm>
            <a:custGeom>
              <a:rect b="b" l="l" r="r" t="t"/>
              <a:pathLst>
                <a:path extrusionOk="0" h="2659" w="1927">
                  <a:moveTo>
                    <a:pt x="0" y="0"/>
                  </a:moveTo>
                  <a:lnTo>
                    <a:pt x="231" y="2143"/>
                  </a:lnTo>
                  <a:cubicBezTo>
                    <a:pt x="760" y="2360"/>
                    <a:pt x="1302" y="2537"/>
                    <a:pt x="1858" y="2645"/>
                  </a:cubicBezTo>
                  <a:lnTo>
                    <a:pt x="1926" y="2659"/>
                  </a:lnTo>
                  <a:cubicBezTo>
                    <a:pt x="1913" y="2387"/>
                    <a:pt x="1899" y="2116"/>
                    <a:pt x="1899" y="1845"/>
                  </a:cubicBezTo>
                  <a:cubicBezTo>
                    <a:pt x="1899" y="1384"/>
                    <a:pt x="1886" y="909"/>
                    <a:pt x="1886" y="448"/>
                  </a:cubicBezTo>
                  <a:cubicBezTo>
                    <a:pt x="1235" y="353"/>
                    <a:pt x="611" y="20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0"/>
            <p:cNvSpPr/>
            <p:nvPr/>
          </p:nvSpPr>
          <p:spPr>
            <a:xfrm>
              <a:off x="6955304" y="4193357"/>
              <a:ext cx="114360" cy="167968"/>
            </a:xfrm>
            <a:custGeom>
              <a:rect b="b" l="l" r="r" t="t"/>
              <a:pathLst>
                <a:path extrusionOk="0" h="2591" w="1764">
                  <a:moveTo>
                    <a:pt x="1" y="0"/>
                  </a:moveTo>
                  <a:lnTo>
                    <a:pt x="191" y="1818"/>
                  </a:lnTo>
                  <a:cubicBezTo>
                    <a:pt x="665" y="2170"/>
                    <a:pt x="1194" y="2428"/>
                    <a:pt x="1764" y="2591"/>
                  </a:cubicBezTo>
                  <a:cubicBezTo>
                    <a:pt x="1710" y="1885"/>
                    <a:pt x="1669" y="1167"/>
                    <a:pt x="1642" y="461"/>
                  </a:cubicBezTo>
                  <a:cubicBezTo>
                    <a:pt x="1086" y="367"/>
                    <a:pt x="530" y="20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0"/>
            <p:cNvSpPr/>
            <p:nvPr/>
          </p:nvSpPr>
          <p:spPr>
            <a:xfrm>
              <a:off x="6972937" y="4355103"/>
              <a:ext cx="106451" cy="164467"/>
            </a:xfrm>
            <a:custGeom>
              <a:rect b="b" l="l" r="r" t="t"/>
              <a:pathLst>
                <a:path extrusionOk="0" h="2537" w="1642">
                  <a:moveTo>
                    <a:pt x="0" y="1"/>
                  </a:moveTo>
                  <a:lnTo>
                    <a:pt x="231" y="2062"/>
                  </a:lnTo>
                  <a:cubicBezTo>
                    <a:pt x="692" y="2252"/>
                    <a:pt x="1166" y="2415"/>
                    <a:pt x="1641" y="2537"/>
                  </a:cubicBezTo>
                  <a:cubicBezTo>
                    <a:pt x="1641" y="2428"/>
                    <a:pt x="1627" y="2333"/>
                    <a:pt x="1627" y="2225"/>
                  </a:cubicBezTo>
                  <a:cubicBezTo>
                    <a:pt x="1600" y="1696"/>
                    <a:pt x="1560" y="1167"/>
                    <a:pt x="1533" y="638"/>
                  </a:cubicBezTo>
                  <a:cubicBezTo>
                    <a:pt x="990" y="503"/>
                    <a:pt x="475" y="28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0"/>
            <p:cNvSpPr/>
            <p:nvPr/>
          </p:nvSpPr>
          <p:spPr>
            <a:xfrm>
              <a:off x="6916666" y="3834664"/>
              <a:ext cx="140681" cy="176785"/>
            </a:xfrm>
            <a:custGeom>
              <a:rect b="b" l="l" r="r" t="t"/>
              <a:pathLst>
                <a:path extrusionOk="0" h="2727" w="2170">
                  <a:moveTo>
                    <a:pt x="0" y="0"/>
                  </a:moveTo>
                  <a:lnTo>
                    <a:pt x="244" y="2224"/>
                  </a:lnTo>
                  <a:cubicBezTo>
                    <a:pt x="705" y="2401"/>
                    <a:pt x="1194" y="2550"/>
                    <a:pt x="1682" y="2645"/>
                  </a:cubicBezTo>
                  <a:cubicBezTo>
                    <a:pt x="1858" y="2672"/>
                    <a:pt x="2007" y="2699"/>
                    <a:pt x="2170" y="2726"/>
                  </a:cubicBezTo>
                  <a:cubicBezTo>
                    <a:pt x="2156" y="1817"/>
                    <a:pt x="2116" y="909"/>
                    <a:pt x="2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0"/>
            <p:cNvSpPr/>
            <p:nvPr/>
          </p:nvSpPr>
          <p:spPr>
            <a:xfrm>
              <a:off x="7091572" y="4050022"/>
              <a:ext cx="124085" cy="153965"/>
            </a:xfrm>
            <a:custGeom>
              <a:rect b="b" l="l" r="r" t="t"/>
              <a:pathLst>
                <a:path extrusionOk="0" h="2375" w="1914">
                  <a:moveTo>
                    <a:pt x="1" y="1"/>
                  </a:moveTo>
                  <a:lnTo>
                    <a:pt x="1" y="1"/>
                  </a:lnTo>
                  <a:cubicBezTo>
                    <a:pt x="14" y="747"/>
                    <a:pt x="28" y="1493"/>
                    <a:pt x="55" y="2238"/>
                  </a:cubicBezTo>
                  <a:cubicBezTo>
                    <a:pt x="652" y="2320"/>
                    <a:pt x="1249" y="2374"/>
                    <a:pt x="1859" y="2374"/>
                  </a:cubicBezTo>
                  <a:cubicBezTo>
                    <a:pt x="1859" y="2116"/>
                    <a:pt x="1859" y="1859"/>
                    <a:pt x="1872" y="1601"/>
                  </a:cubicBezTo>
                  <a:cubicBezTo>
                    <a:pt x="1886" y="1113"/>
                    <a:pt x="1900" y="638"/>
                    <a:pt x="1913" y="164"/>
                  </a:cubicBezTo>
                  <a:cubicBezTo>
                    <a:pt x="1561" y="150"/>
                    <a:pt x="1221" y="109"/>
                    <a:pt x="869" y="82"/>
                  </a:cubicBezTo>
                  <a:cubicBezTo>
                    <a:pt x="584" y="55"/>
                    <a:pt x="286" y="2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70"/>
            <p:cNvSpPr/>
            <p:nvPr/>
          </p:nvSpPr>
          <p:spPr>
            <a:xfrm>
              <a:off x="7095980" y="4228494"/>
              <a:ext cx="115268" cy="153058"/>
            </a:xfrm>
            <a:custGeom>
              <a:rect b="b" l="l" r="r" t="t"/>
              <a:pathLst>
                <a:path extrusionOk="0" h="2361" w="1778">
                  <a:moveTo>
                    <a:pt x="1" y="1"/>
                  </a:moveTo>
                  <a:cubicBezTo>
                    <a:pt x="14" y="543"/>
                    <a:pt x="41" y="1072"/>
                    <a:pt x="82" y="1615"/>
                  </a:cubicBezTo>
                  <a:cubicBezTo>
                    <a:pt x="96" y="1805"/>
                    <a:pt x="96" y="1994"/>
                    <a:pt x="109" y="2184"/>
                  </a:cubicBezTo>
                  <a:cubicBezTo>
                    <a:pt x="652" y="2293"/>
                    <a:pt x="1194" y="2347"/>
                    <a:pt x="1750" y="2361"/>
                  </a:cubicBezTo>
                  <a:cubicBezTo>
                    <a:pt x="1750" y="2171"/>
                    <a:pt x="1764" y="1994"/>
                    <a:pt x="1764" y="1805"/>
                  </a:cubicBezTo>
                  <a:cubicBezTo>
                    <a:pt x="1764" y="1249"/>
                    <a:pt x="1777" y="693"/>
                    <a:pt x="1777" y="136"/>
                  </a:cubicBezTo>
                  <a:lnTo>
                    <a:pt x="1669" y="136"/>
                  </a:lnTo>
                  <a:cubicBezTo>
                    <a:pt x="1113" y="123"/>
                    <a:pt x="557" y="6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0"/>
            <p:cNvSpPr/>
            <p:nvPr/>
          </p:nvSpPr>
          <p:spPr>
            <a:xfrm>
              <a:off x="7105640" y="4403464"/>
              <a:ext cx="102950" cy="141648"/>
            </a:xfrm>
            <a:custGeom>
              <a:rect b="b" l="l" r="r" t="t"/>
              <a:pathLst>
                <a:path extrusionOk="0" h="2185" w="1588">
                  <a:moveTo>
                    <a:pt x="1" y="1"/>
                  </a:moveTo>
                  <a:lnTo>
                    <a:pt x="1" y="1"/>
                  </a:lnTo>
                  <a:cubicBezTo>
                    <a:pt x="42" y="652"/>
                    <a:pt x="82" y="1289"/>
                    <a:pt x="109" y="1926"/>
                  </a:cubicBezTo>
                  <a:cubicBezTo>
                    <a:pt x="584" y="2035"/>
                    <a:pt x="1059" y="2130"/>
                    <a:pt x="1533" y="2184"/>
                  </a:cubicBezTo>
                  <a:lnTo>
                    <a:pt x="1533" y="1940"/>
                  </a:lnTo>
                  <a:cubicBezTo>
                    <a:pt x="1533" y="1343"/>
                    <a:pt x="1561" y="747"/>
                    <a:pt x="1588" y="163"/>
                  </a:cubicBezTo>
                  <a:cubicBezTo>
                    <a:pt x="1045" y="150"/>
                    <a:pt x="516" y="9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0"/>
            <p:cNvSpPr/>
            <p:nvPr/>
          </p:nvSpPr>
          <p:spPr>
            <a:xfrm>
              <a:off x="7081070" y="3834664"/>
              <a:ext cx="140746" cy="192603"/>
            </a:xfrm>
            <a:custGeom>
              <a:rect b="b" l="l" r="r" t="t"/>
              <a:pathLst>
                <a:path extrusionOk="0" h="2971" w="2171">
                  <a:moveTo>
                    <a:pt x="0" y="0"/>
                  </a:moveTo>
                  <a:cubicBezTo>
                    <a:pt x="68" y="705"/>
                    <a:pt x="109" y="1411"/>
                    <a:pt x="122" y="2116"/>
                  </a:cubicBezTo>
                  <a:cubicBezTo>
                    <a:pt x="136" y="2346"/>
                    <a:pt x="136" y="2577"/>
                    <a:pt x="149" y="2807"/>
                  </a:cubicBezTo>
                  <a:cubicBezTo>
                    <a:pt x="570" y="2862"/>
                    <a:pt x="990" y="2902"/>
                    <a:pt x="1424" y="2929"/>
                  </a:cubicBezTo>
                  <a:cubicBezTo>
                    <a:pt x="1641" y="2943"/>
                    <a:pt x="1872" y="2957"/>
                    <a:pt x="2089" y="2970"/>
                  </a:cubicBezTo>
                  <a:cubicBezTo>
                    <a:pt x="2116" y="1980"/>
                    <a:pt x="2143" y="990"/>
                    <a:pt x="2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0"/>
            <p:cNvSpPr/>
            <p:nvPr/>
          </p:nvSpPr>
          <p:spPr>
            <a:xfrm>
              <a:off x="7249882" y="3835507"/>
              <a:ext cx="139838" cy="194353"/>
            </a:xfrm>
            <a:custGeom>
              <a:rect b="b" l="l" r="r" t="t"/>
              <a:pathLst>
                <a:path extrusionOk="0" h="2998" w="2157">
                  <a:moveTo>
                    <a:pt x="68" y="1"/>
                  </a:moveTo>
                  <a:cubicBezTo>
                    <a:pt x="54" y="774"/>
                    <a:pt x="41" y="1547"/>
                    <a:pt x="14" y="2333"/>
                  </a:cubicBezTo>
                  <a:cubicBezTo>
                    <a:pt x="14" y="2550"/>
                    <a:pt x="0" y="2767"/>
                    <a:pt x="0" y="2998"/>
                  </a:cubicBezTo>
                  <a:cubicBezTo>
                    <a:pt x="380" y="2998"/>
                    <a:pt x="773" y="2998"/>
                    <a:pt x="1166" y="2984"/>
                  </a:cubicBezTo>
                  <a:cubicBezTo>
                    <a:pt x="1410" y="2971"/>
                    <a:pt x="1655" y="2944"/>
                    <a:pt x="1885" y="2916"/>
                  </a:cubicBezTo>
                  <a:cubicBezTo>
                    <a:pt x="1967" y="1940"/>
                    <a:pt x="2048" y="964"/>
                    <a:pt x="2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0"/>
            <p:cNvSpPr/>
            <p:nvPr/>
          </p:nvSpPr>
          <p:spPr>
            <a:xfrm>
              <a:off x="7245474" y="4057089"/>
              <a:ext cx="124927" cy="146899"/>
            </a:xfrm>
            <a:custGeom>
              <a:rect b="b" l="l" r="r" t="t"/>
              <a:pathLst>
                <a:path extrusionOk="0" h="2266" w="1927">
                  <a:moveTo>
                    <a:pt x="1926" y="0"/>
                  </a:moveTo>
                  <a:lnTo>
                    <a:pt x="1926" y="0"/>
                  </a:lnTo>
                  <a:cubicBezTo>
                    <a:pt x="1573" y="41"/>
                    <a:pt x="1207" y="68"/>
                    <a:pt x="855" y="82"/>
                  </a:cubicBezTo>
                  <a:lnTo>
                    <a:pt x="54" y="82"/>
                  </a:lnTo>
                  <a:cubicBezTo>
                    <a:pt x="27" y="814"/>
                    <a:pt x="14" y="1546"/>
                    <a:pt x="0" y="2265"/>
                  </a:cubicBezTo>
                  <a:cubicBezTo>
                    <a:pt x="611" y="2252"/>
                    <a:pt x="1207" y="2211"/>
                    <a:pt x="1804" y="2157"/>
                  </a:cubicBezTo>
                  <a:cubicBezTo>
                    <a:pt x="1831" y="1438"/>
                    <a:pt x="1872" y="719"/>
                    <a:pt x="1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70"/>
            <p:cNvSpPr/>
            <p:nvPr/>
          </p:nvSpPr>
          <p:spPr>
            <a:xfrm>
              <a:off x="7237565" y="4401714"/>
              <a:ext cx="118769" cy="148196"/>
            </a:xfrm>
            <a:custGeom>
              <a:rect b="b" l="l" r="r" t="t"/>
              <a:pathLst>
                <a:path extrusionOk="0" h="2286" w="1832">
                  <a:moveTo>
                    <a:pt x="1831" y="1"/>
                  </a:moveTo>
                  <a:cubicBezTo>
                    <a:pt x="1248" y="109"/>
                    <a:pt x="651" y="163"/>
                    <a:pt x="54" y="190"/>
                  </a:cubicBezTo>
                  <a:cubicBezTo>
                    <a:pt x="41" y="869"/>
                    <a:pt x="0" y="1560"/>
                    <a:pt x="14" y="2252"/>
                  </a:cubicBezTo>
                  <a:cubicBezTo>
                    <a:pt x="263" y="2274"/>
                    <a:pt x="512" y="2285"/>
                    <a:pt x="761" y="2285"/>
                  </a:cubicBezTo>
                  <a:cubicBezTo>
                    <a:pt x="1109" y="2285"/>
                    <a:pt x="1456" y="2264"/>
                    <a:pt x="1804" y="2225"/>
                  </a:cubicBezTo>
                  <a:cubicBezTo>
                    <a:pt x="1804" y="1845"/>
                    <a:pt x="1804" y="1465"/>
                    <a:pt x="1804" y="1085"/>
                  </a:cubicBezTo>
                  <a:cubicBezTo>
                    <a:pt x="1817" y="692"/>
                    <a:pt x="1817" y="353"/>
                    <a:pt x="1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70"/>
            <p:cNvSpPr/>
            <p:nvPr/>
          </p:nvSpPr>
          <p:spPr>
            <a:xfrm>
              <a:off x="7242816" y="4230244"/>
              <a:ext cx="117861" cy="151307"/>
            </a:xfrm>
            <a:custGeom>
              <a:rect b="b" l="l" r="r" t="t"/>
              <a:pathLst>
                <a:path extrusionOk="0" h="2334" w="1818">
                  <a:moveTo>
                    <a:pt x="1818" y="1"/>
                  </a:moveTo>
                  <a:cubicBezTo>
                    <a:pt x="1235" y="55"/>
                    <a:pt x="638" y="96"/>
                    <a:pt x="41" y="109"/>
                  </a:cubicBezTo>
                  <a:cubicBezTo>
                    <a:pt x="28" y="747"/>
                    <a:pt x="14" y="1398"/>
                    <a:pt x="1" y="2049"/>
                  </a:cubicBezTo>
                  <a:lnTo>
                    <a:pt x="1" y="2334"/>
                  </a:lnTo>
                  <a:cubicBezTo>
                    <a:pt x="584" y="2306"/>
                    <a:pt x="1180" y="2239"/>
                    <a:pt x="1764" y="2130"/>
                  </a:cubicBezTo>
                  <a:cubicBezTo>
                    <a:pt x="1777" y="1425"/>
                    <a:pt x="1791" y="706"/>
                    <a:pt x="1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0"/>
            <p:cNvSpPr/>
            <p:nvPr/>
          </p:nvSpPr>
          <p:spPr>
            <a:xfrm>
              <a:off x="7406376" y="3834664"/>
              <a:ext cx="186451" cy="183786"/>
            </a:xfrm>
            <a:custGeom>
              <a:rect b="b" l="l" r="r" t="t"/>
              <a:pathLst>
                <a:path extrusionOk="0" h="2835" w="2876">
                  <a:moveTo>
                    <a:pt x="258" y="0"/>
                  </a:moveTo>
                  <a:cubicBezTo>
                    <a:pt x="190" y="583"/>
                    <a:pt x="136" y="1166"/>
                    <a:pt x="81" y="1750"/>
                  </a:cubicBezTo>
                  <a:cubicBezTo>
                    <a:pt x="54" y="2102"/>
                    <a:pt x="27" y="2468"/>
                    <a:pt x="0" y="2835"/>
                  </a:cubicBezTo>
                  <a:cubicBezTo>
                    <a:pt x="895" y="2658"/>
                    <a:pt x="1777" y="2414"/>
                    <a:pt x="2645" y="2089"/>
                  </a:cubicBezTo>
                  <a:lnTo>
                    <a:pt x="28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0"/>
            <p:cNvSpPr/>
            <p:nvPr/>
          </p:nvSpPr>
          <p:spPr>
            <a:xfrm>
              <a:off x="7395810" y="4006977"/>
              <a:ext cx="177634" cy="186444"/>
            </a:xfrm>
            <a:custGeom>
              <a:rect b="b" l="l" r="r" t="t"/>
              <a:pathLst>
                <a:path extrusionOk="0" h="2876" w="2740">
                  <a:moveTo>
                    <a:pt x="2740" y="0"/>
                  </a:moveTo>
                  <a:lnTo>
                    <a:pt x="2740" y="0"/>
                  </a:lnTo>
                  <a:cubicBezTo>
                    <a:pt x="2252" y="163"/>
                    <a:pt x="1763" y="312"/>
                    <a:pt x="1275" y="448"/>
                  </a:cubicBezTo>
                  <a:cubicBezTo>
                    <a:pt x="895" y="543"/>
                    <a:pt x="502" y="624"/>
                    <a:pt x="122" y="692"/>
                  </a:cubicBezTo>
                  <a:cubicBezTo>
                    <a:pt x="68" y="1424"/>
                    <a:pt x="27" y="2157"/>
                    <a:pt x="0" y="2875"/>
                  </a:cubicBezTo>
                  <a:cubicBezTo>
                    <a:pt x="828" y="2794"/>
                    <a:pt x="1655" y="2645"/>
                    <a:pt x="2469" y="2414"/>
                  </a:cubicBezTo>
                  <a:lnTo>
                    <a:pt x="27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0"/>
            <p:cNvSpPr/>
            <p:nvPr/>
          </p:nvSpPr>
          <p:spPr>
            <a:xfrm>
              <a:off x="7389651" y="4198608"/>
              <a:ext cx="161816" cy="162717"/>
            </a:xfrm>
            <a:custGeom>
              <a:rect b="b" l="l" r="r" t="t"/>
              <a:pathLst>
                <a:path extrusionOk="0" h="2510" w="2496">
                  <a:moveTo>
                    <a:pt x="2496" y="1"/>
                  </a:moveTo>
                  <a:lnTo>
                    <a:pt x="2496" y="1"/>
                  </a:lnTo>
                  <a:cubicBezTo>
                    <a:pt x="1696" y="218"/>
                    <a:pt x="882" y="353"/>
                    <a:pt x="68" y="435"/>
                  </a:cubicBezTo>
                  <a:cubicBezTo>
                    <a:pt x="41" y="1126"/>
                    <a:pt x="14" y="1818"/>
                    <a:pt x="0" y="2510"/>
                  </a:cubicBezTo>
                  <a:lnTo>
                    <a:pt x="190" y="2455"/>
                  </a:lnTo>
                  <a:cubicBezTo>
                    <a:pt x="923" y="2266"/>
                    <a:pt x="1628" y="2008"/>
                    <a:pt x="2306" y="1682"/>
                  </a:cubicBezTo>
                  <a:lnTo>
                    <a:pt x="24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0"/>
            <p:cNvSpPr/>
            <p:nvPr/>
          </p:nvSpPr>
          <p:spPr>
            <a:xfrm>
              <a:off x="7386993" y="4346351"/>
              <a:ext cx="147812" cy="194353"/>
            </a:xfrm>
            <a:custGeom>
              <a:rect b="b" l="l" r="r" t="t"/>
              <a:pathLst>
                <a:path extrusionOk="0" h="2998" w="2280">
                  <a:moveTo>
                    <a:pt x="2279" y="0"/>
                  </a:moveTo>
                  <a:lnTo>
                    <a:pt x="2279" y="0"/>
                  </a:lnTo>
                  <a:cubicBezTo>
                    <a:pt x="1560" y="312"/>
                    <a:pt x="801" y="570"/>
                    <a:pt x="28" y="746"/>
                  </a:cubicBezTo>
                  <a:cubicBezTo>
                    <a:pt x="14" y="1506"/>
                    <a:pt x="14" y="2251"/>
                    <a:pt x="1" y="2997"/>
                  </a:cubicBezTo>
                  <a:cubicBezTo>
                    <a:pt x="719" y="2862"/>
                    <a:pt x="1411" y="2590"/>
                    <a:pt x="2035" y="2197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0"/>
            <p:cNvSpPr/>
            <p:nvPr/>
          </p:nvSpPr>
          <p:spPr>
            <a:xfrm>
              <a:off x="6911350" y="3764326"/>
              <a:ext cx="676177" cy="140741"/>
            </a:xfrm>
            <a:custGeom>
              <a:rect b="b" l="l" r="r" t="t"/>
              <a:pathLst>
                <a:path extrusionOk="0" h="2171" w="10430">
                  <a:moveTo>
                    <a:pt x="5222" y="0"/>
                  </a:moveTo>
                  <a:cubicBezTo>
                    <a:pt x="2333" y="0"/>
                    <a:pt x="1" y="488"/>
                    <a:pt x="1" y="1085"/>
                  </a:cubicBezTo>
                  <a:cubicBezTo>
                    <a:pt x="1" y="1682"/>
                    <a:pt x="2333" y="2170"/>
                    <a:pt x="5222" y="2170"/>
                  </a:cubicBezTo>
                  <a:cubicBezTo>
                    <a:pt x="8097" y="2170"/>
                    <a:pt x="10430" y="1682"/>
                    <a:pt x="10430" y="1085"/>
                  </a:cubicBezTo>
                  <a:cubicBezTo>
                    <a:pt x="10430" y="488"/>
                    <a:pt x="8097" y="0"/>
                    <a:pt x="5222" y="0"/>
                  </a:cubicBezTo>
                  <a:close/>
                </a:path>
              </a:pathLst>
            </a:custGeom>
            <a:solidFill>
              <a:srgbClr val="763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0"/>
            <p:cNvSpPr/>
            <p:nvPr/>
          </p:nvSpPr>
          <p:spPr>
            <a:xfrm>
              <a:off x="6938643" y="3764326"/>
              <a:ext cx="628657" cy="140741"/>
            </a:xfrm>
            <a:custGeom>
              <a:rect b="b" l="l" r="r" t="t"/>
              <a:pathLst>
                <a:path extrusionOk="0" h="2171" w="9697">
                  <a:moveTo>
                    <a:pt x="4855" y="0"/>
                  </a:moveTo>
                  <a:cubicBezTo>
                    <a:pt x="2170" y="0"/>
                    <a:pt x="0" y="488"/>
                    <a:pt x="0" y="1085"/>
                  </a:cubicBezTo>
                  <a:cubicBezTo>
                    <a:pt x="0" y="1682"/>
                    <a:pt x="2170" y="2170"/>
                    <a:pt x="4855" y="2170"/>
                  </a:cubicBezTo>
                  <a:cubicBezTo>
                    <a:pt x="7527" y="2170"/>
                    <a:pt x="9697" y="1682"/>
                    <a:pt x="9697" y="1085"/>
                  </a:cubicBezTo>
                  <a:cubicBezTo>
                    <a:pt x="9697" y="488"/>
                    <a:pt x="7527" y="0"/>
                    <a:pt x="4855" y="0"/>
                  </a:cubicBezTo>
                  <a:close/>
                </a:path>
              </a:pathLst>
            </a:custGeom>
            <a:solidFill>
              <a:srgbClr val="763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0"/>
            <p:cNvSpPr/>
            <p:nvPr/>
          </p:nvSpPr>
          <p:spPr>
            <a:xfrm>
              <a:off x="6925418" y="3663713"/>
              <a:ext cx="643697" cy="219441"/>
            </a:xfrm>
            <a:custGeom>
              <a:rect b="b" l="l" r="r" t="t"/>
              <a:pathLst>
                <a:path extrusionOk="0" h="3385" w="9929">
                  <a:moveTo>
                    <a:pt x="5224" y="1"/>
                  </a:moveTo>
                  <a:cubicBezTo>
                    <a:pt x="3363" y="1"/>
                    <a:pt x="3567" y="1905"/>
                    <a:pt x="3567" y="1905"/>
                  </a:cubicBezTo>
                  <a:lnTo>
                    <a:pt x="3133" y="1267"/>
                  </a:lnTo>
                  <a:cubicBezTo>
                    <a:pt x="2906" y="944"/>
                    <a:pt x="2592" y="774"/>
                    <a:pt x="2213" y="774"/>
                  </a:cubicBezTo>
                  <a:cubicBezTo>
                    <a:pt x="1845" y="774"/>
                    <a:pt x="1417" y="934"/>
                    <a:pt x="950" y="1267"/>
                  </a:cubicBezTo>
                  <a:cubicBezTo>
                    <a:pt x="1" y="1932"/>
                    <a:pt x="787" y="3152"/>
                    <a:pt x="787" y="3152"/>
                  </a:cubicBezTo>
                  <a:cubicBezTo>
                    <a:pt x="2668" y="3320"/>
                    <a:pt x="4140" y="3385"/>
                    <a:pt x="5292" y="3385"/>
                  </a:cubicBezTo>
                  <a:cubicBezTo>
                    <a:pt x="9176" y="3385"/>
                    <a:pt x="9426" y="2651"/>
                    <a:pt x="9426" y="2651"/>
                  </a:cubicBezTo>
                  <a:cubicBezTo>
                    <a:pt x="9426" y="2651"/>
                    <a:pt x="9928" y="1349"/>
                    <a:pt x="8585" y="955"/>
                  </a:cubicBezTo>
                  <a:cubicBezTo>
                    <a:pt x="8422" y="906"/>
                    <a:pt x="8273" y="884"/>
                    <a:pt x="8138" y="884"/>
                  </a:cubicBezTo>
                  <a:cubicBezTo>
                    <a:pt x="7249" y="884"/>
                    <a:pt x="6964" y="1833"/>
                    <a:pt x="6923" y="1991"/>
                  </a:cubicBezTo>
                  <a:lnTo>
                    <a:pt x="6923" y="1991"/>
                  </a:lnTo>
                  <a:cubicBezTo>
                    <a:pt x="6972" y="1779"/>
                    <a:pt x="7303" y="108"/>
                    <a:pt x="5398" y="6"/>
                  </a:cubicBezTo>
                  <a:cubicBezTo>
                    <a:pt x="5338" y="3"/>
                    <a:pt x="5280" y="1"/>
                    <a:pt x="5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0"/>
            <p:cNvSpPr/>
            <p:nvPr/>
          </p:nvSpPr>
          <p:spPr>
            <a:xfrm>
              <a:off x="6987847" y="4693634"/>
              <a:ext cx="523178" cy="75654"/>
            </a:xfrm>
            <a:custGeom>
              <a:rect b="b" l="l" r="r" t="t"/>
              <a:pathLst>
                <a:path extrusionOk="0" fill="none" h="1167" w="8070">
                  <a:moveTo>
                    <a:pt x="8070" y="583"/>
                  </a:moveTo>
                  <a:cubicBezTo>
                    <a:pt x="8070" y="909"/>
                    <a:pt x="6266" y="1166"/>
                    <a:pt x="4042" y="1166"/>
                  </a:cubicBezTo>
                  <a:cubicBezTo>
                    <a:pt x="1804" y="1166"/>
                    <a:pt x="1" y="909"/>
                    <a:pt x="1" y="583"/>
                  </a:cubicBezTo>
                  <a:cubicBezTo>
                    <a:pt x="1" y="258"/>
                    <a:pt x="1804" y="0"/>
                    <a:pt x="4042" y="0"/>
                  </a:cubicBezTo>
                  <a:cubicBezTo>
                    <a:pt x="6266" y="0"/>
                    <a:pt x="8070" y="258"/>
                    <a:pt x="8070" y="583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miter lim="135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0"/>
            <p:cNvSpPr/>
            <p:nvPr/>
          </p:nvSpPr>
          <p:spPr>
            <a:xfrm>
              <a:off x="6987847" y="4488778"/>
              <a:ext cx="39611" cy="458979"/>
            </a:xfrm>
            <a:custGeom>
              <a:rect b="b" l="l" r="r" t="t"/>
              <a:pathLst>
                <a:path extrusionOk="0" h="7080" w="611">
                  <a:moveTo>
                    <a:pt x="1" y="0"/>
                  </a:moveTo>
                  <a:lnTo>
                    <a:pt x="1" y="0"/>
                  </a:lnTo>
                  <a:cubicBezTo>
                    <a:pt x="14" y="597"/>
                    <a:pt x="55" y="1180"/>
                    <a:pt x="96" y="1777"/>
                  </a:cubicBezTo>
                  <a:cubicBezTo>
                    <a:pt x="123" y="2360"/>
                    <a:pt x="177" y="2957"/>
                    <a:pt x="218" y="3540"/>
                  </a:cubicBezTo>
                  <a:cubicBezTo>
                    <a:pt x="272" y="4137"/>
                    <a:pt x="326" y="4720"/>
                    <a:pt x="394" y="5316"/>
                  </a:cubicBezTo>
                  <a:lnTo>
                    <a:pt x="489" y="6198"/>
                  </a:lnTo>
                  <a:cubicBezTo>
                    <a:pt x="529" y="6483"/>
                    <a:pt x="570" y="6781"/>
                    <a:pt x="611" y="7079"/>
                  </a:cubicBezTo>
                  <a:cubicBezTo>
                    <a:pt x="611" y="6781"/>
                    <a:pt x="584" y="6483"/>
                    <a:pt x="570" y="6184"/>
                  </a:cubicBezTo>
                  <a:lnTo>
                    <a:pt x="516" y="5303"/>
                  </a:lnTo>
                  <a:cubicBezTo>
                    <a:pt x="489" y="4706"/>
                    <a:pt x="435" y="4123"/>
                    <a:pt x="394" y="3526"/>
                  </a:cubicBezTo>
                  <a:cubicBezTo>
                    <a:pt x="340" y="2943"/>
                    <a:pt x="285" y="2346"/>
                    <a:pt x="218" y="1763"/>
                  </a:cubicBezTo>
                  <a:cubicBezTo>
                    <a:pt x="150" y="1180"/>
                    <a:pt x="82" y="583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0"/>
            <p:cNvSpPr/>
            <p:nvPr/>
          </p:nvSpPr>
          <p:spPr>
            <a:xfrm>
              <a:off x="7471399" y="4488778"/>
              <a:ext cx="39611" cy="458979"/>
            </a:xfrm>
            <a:custGeom>
              <a:rect b="b" l="l" r="r" t="t"/>
              <a:pathLst>
                <a:path extrusionOk="0" h="7080" w="611">
                  <a:moveTo>
                    <a:pt x="611" y="0"/>
                  </a:moveTo>
                  <a:cubicBezTo>
                    <a:pt x="530" y="583"/>
                    <a:pt x="462" y="1180"/>
                    <a:pt x="394" y="1763"/>
                  </a:cubicBezTo>
                  <a:cubicBezTo>
                    <a:pt x="326" y="2346"/>
                    <a:pt x="272" y="2943"/>
                    <a:pt x="231" y="3526"/>
                  </a:cubicBezTo>
                  <a:cubicBezTo>
                    <a:pt x="177" y="4109"/>
                    <a:pt x="123" y="4706"/>
                    <a:pt x="96" y="5303"/>
                  </a:cubicBezTo>
                  <a:lnTo>
                    <a:pt x="41" y="6184"/>
                  </a:lnTo>
                  <a:cubicBezTo>
                    <a:pt x="28" y="6483"/>
                    <a:pt x="1" y="6781"/>
                    <a:pt x="1" y="7079"/>
                  </a:cubicBezTo>
                  <a:cubicBezTo>
                    <a:pt x="41" y="6781"/>
                    <a:pt x="82" y="6483"/>
                    <a:pt x="123" y="6198"/>
                  </a:cubicBezTo>
                  <a:lnTo>
                    <a:pt x="218" y="5316"/>
                  </a:lnTo>
                  <a:cubicBezTo>
                    <a:pt x="285" y="4720"/>
                    <a:pt x="340" y="4123"/>
                    <a:pt x="394" y="3540"/>
                  </a:cubicBezTo>
                  <a:cubicBezTo>
                    <a:pt x="435" y="2957"/>
                    <a:pt x="489" y="2360"/>
                    <a:pt x="530" y="1777"/>
                  </a:cubicBezTo>
                  <a:cubicBezTo>
                    <a:pt x="557" y="1194"/>
                    <a:pt x="597" y="597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0"/>
            <p:cNvSpPr/>
            <p:nvPr/>
          </p:nvSpPr>
          <p:spPr>
            <a:xfrm>
              <a:off x="7124116" y="4531824"/>
              <a:ext cx="15883" cy="361413"/>
            </a:xfrm>
            <a:custGeom>
              <a:rect b="b" l="l" r="r" t="t"/>
              <a:pathLst>
                <a:path extrusionOk="0" h="5575" w="245">
                  <a:moveTo>
                    <a:pt x="14" y="1"/>
                  </a:moveTo>
                  <a:cubicBezTo>
                    <a:pt x="1" y="231"/>
                    <a:pt x="1" y="462"/>
                    <a:pt x="1" y="692"/>
                  </a:cubicBezTo>
                  <a:lnTo>
                    <a:pt x="1" y="1398"/>
                  </a:lnTo>
                  <a:cubicBezTo>
                    <a:pt x="1" y="1859"/>
                    <a:pt x="14" y="2320"/>
                    <a:pt x="41" y="2794"/>
                  </a:cubicBezTo>
                  <a:cubicBezTo>
                    <a:pt x="55" y="3256"/>
                    <a:pt x="82" y="3717"/>
                    <a:pt x="109" y="4178"/>
                  </a:cubicBezTo>
                  <a:cubicBezTo>
                    <a:pt x="136" y="4652"/>
                    <a:pt x="177" y="5114"/>
                    <a:pt x="231" y="5575"/>
                  </a:cubicBezTo>
                  <a:cubicBezTo>
                    <a:pt x="245" y="5114"/>
                    <a:pt x="245" y="4652"/>
                    <a:pt x="245" y="4191"/>
                  </a:cubicBezTo>
                  <a:cubicBezTo>
                    <a:pt x="245" y="3717"/>
                    <a:pt x="231" y="3256"/>
                    <a:pt x="204" y="2794"/>
                  </a:cubicBezTo>
                  <a:cubicBezTo>
                    <a:pt x="191" y="2320"/>
                    <a:pt x="163" y="1859"/>
                    <a:pt x="136" y="1398"/>
                  </a:cubicBezTo>
                  <a:lnTo>
                    <a:pt x="82" y="692"/>
                  </a:lnTo>
                  <a:cubicBezTo>
                    <a:pt x="55" y="462"/>
                    <a:pt x="41" y="231"/>
                    <a:pt x="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0"/>
            <p:cNvSpPr/>
            <p:nvPr/>
          </p:nvSpPr>
          <p:spPr>
            <a:xfrm>
              <a:off x="7372082" y="4537982"/>
              <a:ext cx="15883" cy="355255"/>
            </a:xfrm>
            <a:custGeom>
              <a:rect b="b" l="l" r="r" t="t"/>
              <a:pathLst>
                <a:path extrusionOk="0" h="5480" w="245">
                  <a:moveTo>
                    <a:pt x="231" y="1"/>
                  </a:moveTo>
                  <a:cubicBezTo>
                    <a:pt x="204" y="231"/>
                    <a:pt x="190" y="462"/>
                    <a:pt x="163" y="679"/>
                  </a:cubicBezTo>
                  <a:lnTo>
                    <a:pt x="109" y="1357"/>
                  </a:lnTo>
                  <a:cubicBezTo>
                    <a:pt x="82" y="1818"/>
                    <a:pt x="54" y="2279"/>
                    <a:pt x="41" y="2740"/>
                  </a:cubicBezTo>
                  <a:cubicBezTo>
                    <a:pt x="27" y="3188"/>
                    <a:pt x="14" y="3649"/>
                    <a:pt x="0" y="4110"/>
                  </a:cubicBezTo>
                  <a:cubicBezTo>
                    <a:pt x="0" y="4571"/>
                    <a:pt x="0" y="5019"/>
                    <a:pt x="14" y="5480"/>
                  </a:cubicBezTo>
                  <a:cubicBezTo>
                    <a:pt x="82" y="5032"/>
                    <a:pt x="109" y="4585"/>
                    <a:pt x="136" y="4123"/>
                  </a:cubicBezTo>
                  <a:cubicBezTo>
                    <a:pt x="176" y="3676"/>
                    <a:pt x="190" y="3215"/>
                    <a:pt x="217" y="2754"/>
                  </a:cubicBezTo>
                  <a:cubicBezTo>
                    <a:pt x="231" y="2293"/>
                    <a:pt x="244" y="1845"/>
                    <a:pt x="244" y="1384"/>
                  </a:cubicBezTo>
                  <a:lnTo>
                    <a:pt x="244" y="692"/>
                  </a:lnTo>
                  <a:cubicBezTo>
                    <a:pt x="244" y="462"/>
                    <a:pt x="244" y="23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8" name="Google Shape;1148;p70"/>
          <p:cNvSpPr/>
          <p:nvPr/>
        </p:nvSpPr>
        <p:spPr>
          <a:xfrm>
            <a:off x="4002475" y="3810162"/>
            <a:ext cx="2070766" cy="1438858"/>
          </a:xfrm>
          <a:custGeom>
            <a:rect b="b" l="l" r="r" t="t"/>
            <a:pathLst>
              <a:path extrusionOk="0" h="83874" w="107993">
                <a:moveTo>
                  <a:pt x="20917" y="1"/>
                </a:moveTo>
                <a:lnTo>
                  <a:pt x="21593" y="15688"/>
                </a:lnTo>
                <a:lnTo>
                  <a:pt x="4084" y="7022"/>
                </a:lnTo>
                <a:lnTo>
                  <a:pt x="5729" y="10195"/>
                </a:lnTo>
                <a:lnTo>
                  <a:pt x="18890" y="18538"/>
                </a:lnTo>
                <a:lnTo>
                  <a:pt x="1" y="25353"/>
                </a:lnTo>
                <a:lnTo>
                  <a:pt x="1" y="26910"/>
                </a:lnTo>
                <a:lnTo>
                  <a:pt x="21946" y="20653"/>
                </a:lnTo>
                <a:lnTo>
                  <a:pt x="49267" y="34754"/>
                </a:lnTo>
                <a:lnTo>
                  <a:pt x="49267" y="83873"/>
                </a:lnTo>
                <a:lnTo>
                  <a:pt x="59402" y="83873"/>
                </a:lnTo>
                <a:lnTo>
                  <a:pt x="55524" y="32140"/>
                </a:lnTo>
                <a:lnTo>
                  <a:pt x="76940" y="22474"/>
                </a:lnTo>
                <a:lnTo>
                  <a:pt x="107287" y="29878"/>
                </a:lnTo>
                <a:lnTo>
                  <a:pt x="107992" y="28996"/>
                </a:lnTo>
                <a:lnTo>
                  <a:pt x="80994" y="19860"/>
                </a:lnTo>
                <a:lnTo>
                  <a:pt x="104291" y="6787"/>
                </a:lnTo>
                <a:lnTo>
                  <a:pt x="100912" y="6787"/>
                </a:lnTo>
                <a:lnTo>
                  <a:pt x="77969" y="18538"/>
                </a:lnTo>
                <a:lnTo>
                  <a:pt x="75589" y="2615"/>
                </a:lnTo>
                <a:lnTo>
                  <a:pt x="73914" y="4701"/>
                </a:lnTo>
                <a:lnTo>
                  <a:pt x="74238" y="20124"/>
                </a:lnTo>
                <a:lnTo>
                  <a:pt x="55524" y="27439"/>
                </a:lnTo>
                <a:lnTo>
                  <a:pt x="53938" y="21182"/>
                </a:lnTo>
                <a:lnTo>
                  <a:pt x="62398" y="13779"/>
                </a:lnTo>
                <a:lnTo>
                  <a:pt x="62017" y="10371"/>
                </a:lnTo>
                <a:lnTo>
                  <a:pt x="52116" y="18920"/>
                </a:lnTo>
                <a:lnTo>
                  <a:pt x="42069" y="8961"/>
                </a:lnTo>
                <a:lnTo>
                  <a:pt x="41540" y="11282"/>
                </a:lnTo>
                <a:lnTo>
                  <a:pt x="49913" y="21182"/>
                </a:lnTo>
                <a:lnTo>
                  <a:pt x="49267" y="28232"/>
                </a:lnTo>
                <a:lnTo>
                  <a:pt x="24648" y="17774"/>
                </a:lnTo>
                <a:lnTo>
                  <a:pt x="2232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70"/>
          <p:cNvSpPr txBox="1"/>
          <p:nvPr>
            <p:ph idx="1" type="subTitle"/>
          </p:nvPr>
        </p:nvSpPr>
        <p:spPr>
          <a:xfrm>
            <a:off x="5364475" y="3498275"/>
            <a:ext cx="27750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/>
          <p:nvPr>
            <p:ph type="title"/>
          </p:nvPr>
        </p:nvSpPr>
        <p:spPr>
          <a:xfrm>
            <a:off x="1229700" y="474310"/>
            <a:ext cx="667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大綱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771" name="Google Shape;771;p54"/>
          <p:cNvSpPr/>
          <p:nvPr/>
        </p:nvSpPr>
        <p:spPr>
          <a:xfrm>
            <a:off x="1043325" y="1215244"/>
            <a:ext cx="536725" cy="378525"/>
          </a:xfrm>
          <a:custGeom>
            <a:rect b="b" l="l" r="r" t="t"/>
            <a:pathLst>
              <a:path extrusionOk="0" h="15141" w="21469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4"/>
          <p:cNvSpPr/>
          <p:nvPr/>
        </p:nvSpPr>
        <p:spPr>
          <a:xfrm>
            <a:off x="1001743" y="3313669"/>
            <a:ext cx="536725" cy="378525"/>
          </a:xfrm>
          <a:custGeom>
            <a:rect b="b" l="l" r="r" t="t"/>
            <a:pathLst>
              <a:path extrusionOk="0" h="15141" w="21469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4"/>
          <p:cNvSpPr/>
          <p:nvPr/>
        </p:nvSpPr>
        <p:spPr>
          <a:xfrm>
            <a:off x="1043325" y="2160462"/>
            <a:ext cx="536725" cy="378525"/>
          </a:xfrm>
          <a:custGeom>
            <a:rect b="b" l="l" r="r" t="t"/>
            <a:pathLst>
              <a:path extrusionOk="0" h="15141" w="21469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4"/>
          <p:cNvSpPr/>
          <p:nvPr/>
        </p:nvSpPr>
        <p:spPr>
          <a:xfrm>
            <a:off x="969943" y="4266611"/>
            <a:ext cx="536725" cy="378525"/>
          </a:xfrm>
          <a:custGeom>
            <a:rect b="b" l="l" r="r" t="t"/>
            <a:pathLst>
              <a:path extrusionOk="0" h="15141" w="21469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4"/>
          <p:cNvSpPr txBox="1"/>
          <p:nvPr>
            <p:ph idx="1" type="subTitle"/>
          </p:nvPr>
        </p:nvSpPr>
        <p:spPr>
          <a:xfrm>
            <a:off x="1597107" y="3331956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/>
          </a:p>
        </p:txBody>
      </p:sp>
      <p:sp>
        <p:nvSpPr>
          <p:cNvPr id="776" name="Google Shape;776;p54"/>
          <p:cNvSpPr txBox="1"/>
          <p:nvPr>
            <p:ph idx="3" type="subTitle"/>
          </p:nvPr>
        </p:nvSpPr>
        <p:spPr>
          <a:xfrm>
            <a:off x="1640789" y="1234731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概述</a:t>
            </a:r>
            <a:endParaRPr/>
          </a:p>
        </p:txBody>
      </p:sp>
      <p:sp>
        <p:nvSpPr>
          <p:cNvPr id="777" name="Google Shape;777;p54"/>
          <p:cNvSpPr txBox="1"/>
          <p:nvPr>
            <p:ph idx="5" type="subTitle"/>
          </p:nvPr>
        </p:nvSpPr>
        <p:spPr>
          <a:xfrm>
            <a:off x="1565306" y="4284173"/>
            <a:ext cx="4355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結語</a:t>
            </a:r>
            <a:endParaRPr/>
          </a:p>
        </p:txBody>
      </p:sp>
      <p:sp>
        <p:nvSpPr>
          <p:cNvPr id="778" name="Google Shape;778;p54"/>
          <p:cNvSpPr txBox="1"/>
          <p:nvPr>
            <p:ph idx="7" type="subTitle"/>
          </p:nvPr>
        </p:nvSpPr>
        <p:spPr>
          <a:xfrm>
            <a:off x="1640789" y="2165436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技術面解說</a:t>
            </a:r>
            <a:endParaRPr/>
          </a:p>
        </p:txBody>
      </p:sp>
      <p:sp>
        <p:nvSpPr>
          <p:cNvPr id="779" name="Google Shape;779;p54"/>
          <p:cNvSpPr txBox="1"/>
          <p:nvPr>
            <p:ph idx="9" type="title"/>
          </p:nvPr>
        </p:nvSpPr>
        <p:spPr>
          <a:xfrm>
            <a:off x="857183" y="1221144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/>
              <a:t>1</a:t>
            </a:r>
            <a:endParaRPr/>
          </a:p>
        </p:txBody>
      </p:sp>
      <p:sp>
        <p:nvSpPr>
          <p:cNvPr id="780" name="Google Shape;780;p54"/>
          <p:cNvSpPr txBox="1"/>
          <p:nvPr>
            <p:ph idx="13" type="title"/>
          </p:nvPr>
        </p:nvSpPr>
        <p:spPr>
          <a:xfrm>
            <a:off x="857183" y="2165236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/>
              <a:t>2</a:t>
            </a:r>
            <a:endParaRPr/>
          </a:p>
        </p:txBody>
      </p:sp>
      <p:sp>
        <p:nvSpPr>
          <p:cNvPr id="781" name="Google Shape;781;p54"/>
          <p:cNvSpPr txBox="1"/>
          <p:nvPr>
            <p:ph idx="14" type="title"/>
          </p:nvPr>
        </p:nvSpPr>
        <p:spPr>
          <a:xfrm>
            <a:off x="823501" y="3319569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/>
              <a:t>3</a:t>
            </a:r>
            <a:endParaRPr/>
          </a:p>
        </p:txBody>
      </p:sp>
      <p:sp>
        <p:nvSpPr>
          <p:cNvPr id="782" name="Google Shape;782;p54"/>
          <p:cNvSpPr txBox="1"/>
          <p:nvPr>
            <p:ph idx="15" type="title"/>
          </p:nvPr>
        </p:nvSpPr>
        <p:spPr>
          <a:xfrm>
            <a:off x="791701" y="4283973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/>
              <a:t>4</a:t>
            </a:r>
            <a:endParaRPr/>
          </a:p>
        </p:txBody>
      </p:sp>
      <p:sp>
        <p:nvSpPr>
          <p:cNvPr id="783" name="Google Shape;783;p54"/>
          <p:cNvSpPr txBox="1"/>
          <p:nvPr>
            <p:ph idx="4" type="subTitle"/>
          </p:nvPr>
        </p:nvSpPr>
        <p:spPr>
          <a:xfrm>
            <a:off x="1602900" y="1520550"/>
            <a:ext cx="39363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Microsoft JhengHei"/>
              <a:buChar char="●"/>
            </a:pPr>
            <a:r>
              <a:rPr lang="zh-TW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產品介紹——使用情境、功能介紹 </a:t>
            </a:r>
            <a:endParaRPr>
              <a:solidFill>
                <a:srgbClr val="22222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Microsoft JhengHei"/>
              <a:buChar char="●"/>
            </a:pPr>
            <a:r>
              <a:rPr lang="zh-TW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操作影片 </a:t>
            </a:r>
            <a:endParaRPr>
              <a:solidFill>
                <a:srgbClr val="22222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4" name="Google Shape;784;p54"/>
          <p:cNvSpPr txBox="1"/>
          <p:nvPr>
            <p:ph idx="4" type="subTitle"/>
          </p:nvPr>
        </p:nvSpPr>
        <p:spPr>
          <a:xfrm>
            <a:off x="1551925" y="2409288"/>
            <a:ext cx="39363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Microsoft JhengHei"/>
              <a:buChar char="●"/>
            </a:pPr>
            <a:r>
              <a:rPr lang="zh-TW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 </a:t>
            </a:r>
            <a:endParaRPr>
              <a:solidFill>
                <a:srgbClr val="22222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Microsoft JhengHei"/>
              <a:buChar char="●"/>
            </a:pPr>
            <a:r>
              <a:rPr lang="zh-TW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api </a:t>
            </a:r>
            <a:endParaRPr>
              <a:solidFill>
                <a:srgbClr val="22222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Microsoft JhengHei"/>
              <a:buChar char="●"/>
            </a:pPr>
            <a:r>
              <a:rPr lang="zh-TW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 </a:t>
            </a:r>
            <a:endParaRPr>
              <a:solidFill>
                <a:srgbClr val="22222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5" name="Google Shape;785;p54"/>
          <p:cNvSpPr txBox="1"/>
          <p:nvPr>
            <p:ph idx="4" type="subTitle"/>
          </p:nvPr>
        </p:nvSpPr>
        <p:spPr>
          <a:xfrm>
            <a:off x="1546125" y="3556800"/>
            <a:ext cx="6224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Microsoft JhengHei"/>
              <a:buChar char="●"/>
            </a:pPr>
            <a:r>
              <a:rPr lang="zh-TW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強化資料集 </a:t>
            </a:r>
            <a:endParaRPr>
              <a:solidFill>
                <a:srgbClr val="22222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Microsoft JhengHei"/>
              <a:buChar char="●"/>
            </a:pPr>
            <a:r>
              <a:rPr lang="zh-TW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結合更多方面的數據，例如：地理位置、氣象資料，以作為預警系統 </a:t>
            </a:r>
            <a:endParaRPr>
              <a:solidFill>
                <a:srgbClr val="22222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5"/>
          <p:cNvSpPr txBox="1"/>
          <p:nvPr>
            <p:ph type="ctrTitle"/>
          </p:nvPr>
        </p:nvSpPr>
        <p:spPr>
          <a:xfrm>
            <a:off x="510650" y="296025"/>
            <a:ext cx="7230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5200"/>
              <a:buNone/>
            </a:pPr>
            <a:r>
              <a:rPr lang="zh-TW" sz="40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是否有遇到這樣的場景?</a:t>
            </a:r>
            <a:endParaRPr sz="40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91" name="Google Shape;791;p55"/>
          <p:cNvGrpSpPr/>
          <p:nvPr/>
        </p:nvGrpSpPr>
        <p:grpSpPr>
          <a:xfrm>
            <a:off x="4815846" y="604087"/>
            <a:ext cx="3557237" cy="4539471"/>
            <a:chOff x="4815846" y="604087"/>
            <a:chExt cx="3557237" cy="4539471"/>
          </a:xfrm>
        </p:grpSpPr>
        <p:grpSp>
          <p:nvGrpSpPr>
            <p:cNvPr id="792" name="Google Shape;792;p55"/>
            <p:cNvGrpSpPr/>
            <p:nvPr/>
          </p:nvGrpSpPr>
          <p:grpSpPr>
            <a:xfrm>
              <a:off x="6231763" y="604087"/>
              <a:ext cx="2141320" cy="4539464"/>
              <a:chOff x="2451049" y="3270244"/>
              <a:chExt cx="598268" cy="1268255"/>
            </a:xfrm>
          </p:grpSpPr>
          <p:sp>
            <p:nvSpPr>
              <p:cNvPr id="793" name="Google Shape;793;p55"/>
              <p:cNvSpPr/>
              <p:nvPr/>
            </p:nvSpPr>
            <p:spPr>
              <a:xfrm>
                <a:off x="2661886" y="3270244"/>
                <a:ext cx="135246" cy="47754"/>
              </a:xfrm>
              <a:custGeom>
                <a:rect b="b" l="l" r="r" t="t"/>
                <a:pathLst>
                  <a:path extrusionOk="0" h="3443" w="9751">
                    <a:moveTo>
                      <a:pt x="3767" y="0"/>
                    </a:moveTo>
                    <a:cubicBezTo>
                      <a:pt x="1803" y="0"/>
                      <a:pt x="186" y="1502"/>
                      <a:pt x="1" y="3420"/>
                    </a:cubicBezTo>
                    <a:cubicBezTo>
                      <a:pt x="1479" y="3050"/>
                      <a:pt x="3074" y="2842"/>
                      <a:pt x="4783" y="2842"/>
                    </a:cubicBezTo>
                    <a:cubicBezTo>
                      <a:pt x="4864" y="2841"/>
                      <a:pt x="4944" y="2840"/>
                      <a:pt x="5024" y="2840"/>
                    </a:cubicBezTo>
                    <a:cubicBezTo>
                      <a:pt x="6691" y="2840"/>
                      <a:pt x="8273" y="3068"/>
                      <a:pt x="9750" y="3443"/>
                    </a:cubicBezTo>
                    <a:cubicBezTo>
                      <a:pt x="9681" y="1525"/>
                      <a:pt x="8133" y="0"/>
                      <a:pt x="62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2564803" y="3309327"/>
                <a:ext cx="327193" cy="191323"/>
              </a:xfrm>
              <a:custGeom>
                <a:rect b="b" l="l" r="r" t="t"/>
                <a:pathLst>
                  <a:path extrusionOk="0" h="13794" w="23590">
                    <a:moveTo>
                      <a:pt x="11783" y="1"/>
                    </a:moveTo>
                    <a:cubicBezTo>
                      <a:pt x="10074" y="1"/>
                      <a:pt x="8456" y="186"/>
                      <a:pt x="7001" y="579"/>
                    </a:cubicBezTo>
                    <a:cubicBezTo>
                      <a:pt x="2888" y="1664"/>
                      <a:pt x="0" y="4067"/>
                      <a:pt x="0" y="6886"/>
                    </a:cubicBezTo>
                    <a:cubicBezTo>
                      <a:pt x="0" y="10698"/>
                      <a:pt x="5268" y="13794"/>
                      <a:pt x="11783" y="13794"/>
                    </a:cubicBezTo>
                    <a:cubicBezTo>
                      <a:pt x="18298" y="13794"/>
                      <a:pt x="23566" y="10698"/>
                      <a:pt x="23566" y="6886"/>
                    </a:cubicBezTo>
                    <a:cubicBezTo>
                      <a:pt x="23589" y="4113"/>
                      <a:pt x="20747" y="1734"/>
                      <a:pt x="16750" y="625"/>
                    </a:cubicBezTo>
                    <a:cubicBezTo>
                      <a:pt x="15249" y="232"/>
                      <a:pt x="13562" y="1"/>
                      <a:pt x="117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795" name="Google Shape;795;p55"/>
              <p:cNvSpPr/>
              <p:nvPr/>
            </p:nvSpPr>
            <p:spPr>
              <a:xfrm>
                <a:off x="2451049" y="3372653"/>
                <a:ext cx="541887" cy="406585"/>
              </a:xfrm>
              <a:custGeom>
                <a:rect b="b" l="l" r="r" t="t"/>
                <a:pathLst>
                  <a:path extrusionOk="0" h="29314" w="39069">
                    <a:moveTo>
                      <a:pt x="11391" y="0"/>
                    </a:moveTo>
                    <a:cubicBezTo>
                      <a:pt x="11263" y="0"/>
                      <a:pt x="11134" y="48"/>
                      <a:pt x="11044" y="148"/>
                    </a:cubicBezTo>
                    <a:lnTo>
                      <a:pt x="2611" y="9921"/>
                    </a:lnTo>
                    <a:cubicBezTo>
                      <a:pt x="1" y="12832"/>
                      <a:pt x="878" y="17476"/>
                      <a:pt x="4413" y="19209"/>
                    </a:cubicBezTo>
                    <a:lnTo>
                      <a:pt x="10767" y="22374"/>
                    </a:lnTo>
                    <a:cubicBezTo>
                      <a:pt x="10975" y="23460"/>
                      <a:pt x="11136" y="24176"/>
                      <a:pt x="11136" y="24176"/>
                    </a:cubicBezTo>
                    <a:lnTo>
                      <a:pt x="28418" y="27387"/>
                    </a:lnTo>
                    <a:lnTo>
                      <a:pt x="28788" y="27226"/>
                    </a:lnTo>
                    <a:lnTo>
                      <a:pt x="28949" y="27364"/>
                    </a:lnTo>
                    <a:lnTo>
                      <a:pt x="29642" y="27965"/>
                    </a:lnTo>
                    <a:cubicBezTo>
                      <a:pt x="29735" y="28057"/>
                      <a:pt x="29827" y="28103"/>
                      <a:pt x="29920" y="28196"/>
                    </a:cubicBezTo>
                    <a:lnTo>
                      <a:pt x="30220" y="28427"/>
                    </a:lnTo>
                    <a:cubicBezTo>
                      <a:pt x="30428" y="28566"/>
                      <a:pt x="30682" y="28727"/>
                      <a:pt x="30913" y="28843"/>
                    </a:cubicBezTo>
                    <a:cubicBezTo>
                      <a:pt x="31445" y="29074"/>
                      <a:pt x="32022" y="29236"/>
                      <a:pt x="32646" y="29305"/>
                    </a:cubicBezTo>
                    <a:cubicBezTo>
                      <a:pt x="32733" y="29311"/>
                      <a:pt x="32819" y="29314"/>
                      <a:pt x="32906" y="29314"/>
                    </a:cubicBezTo>
                    <a:cubicBezTo>
                      <a:pt x="33143" y="29314"/>
                      <a:pt x="33380" y="29292"/>
                      <a:pt x="33616" y="29259"/>
                    </a:cubicBezTo>
                    <a:cubicBezTo>
                      <a:pt x="33917" y="29212"/>
                      <a:pt x="34240" y="29120"/>
                      <a:pt x="34540" y="29004"/>
                    </a:cubicBezTo>
                    <a:cubicBezTo>
                      <a:pt x="35118" y="28773"/>
                      <a:pt x="35603" y="28427"/>
                      <a:pt x="35996" y="28057"/>
                    </a:cubicBezTo>
                    <a:cubicBezTo>
                      <a:pt x="36112" y="27942"/>
                      <a:pt x="36227" y="27826"/>
                      <a:pt x="36319" y="27688"/>
                    </a:cubicBezTo>
                    <a:cubicBezTo>
                      <a:pt x="36389" y="27595"/>
                      <a:pt x="36458" y="27503"/>
                      <a:pt x="36527" y="27410"/>
                    </a:cubicBezTo>
                    <a:cubicBezTo>
                      <a:pt x="36966" y="26810"/>
                      <a:pt x="37220" y="26209"/>
                      <a:pt x="37359" y="25631"/>
                    </a:cubicBezTo>
                    <a:lnTo>
                      <a:pt x="37428" y="25423"/>
                    </a:lnTo>
                    <a:cubicBezTo>
                      <a:pt x="37452" y="25216"/>
                      <a:pt x="38399" y="20433"/>
                      <a:pt x="38514" y="19486"/>
                    </a:cubicBezTo>
                    <a:cubicBezTo>
                      <a:pt x="38699" y="18284"/>
                      <a:pt x="38861" y="18677"/>
                      <a:pt x="39069" y="17591"/>
                    </a:cubicBezTo>
                    <a:lnTo>
                      <a:pt x="38815" y="15489"/>
                    </a:lnTo>
                    <a:cubicBezTo>
                      <a:pt x="38539" y="15429"/>
                      <a:pt x="38262" y="15400"/>
                      <a:pt x="37989" y="15400"/>
                    </a:cubicBezTo>
                    <a:cubicBezTo>
                      <a:pt x="36564" y="15400"/>
                      <a:pt x="35222" y="16185"/>
                      <a:pt x="34564" y="17522"/>
                    </a:cubicBezTo>
                    <a:lnTo>
                      <a:pt x="33408" y="19832"/>
                    </a:lnTo>
                    <a:lnTo>
                      <a:pt x="33062" y="20618"/>
                    </a:lnTo>
                    <a:lnTo>
                      <a:pt x="32346" y="17499"/>
                    </a:lnTo>
                    <a:cubicBezTo>
                      <a:pt x="31999" y="14865"/>
                      <a:pt x="30035" y="13479"/>
                      <a:pt x="27609" y="12393"/>
                    </a:cubicBezTo>
                    <a:lnTo>
                      <a:pt x="24444" y="11307"/>
                    </a:lnTo>
                    <a:lnTo>
                      <a:pt x="24190" y="11307"/>
                    </a:lnTo>
                    <a:cubicBezTo>
                      <a:pt x="23220" y="11307"/>
                      <a:pt x="22249" y="10868"/>
                      <a:pt x="21279" y="10868"/>
                    </a:cubicBezTo>
                    <a:lnTo>
                      <a:pt x="17929" y="10868"/>
                    </a:lnTo>
                    <a:cubicBezTo>
                      <a:pt x="17213" y="10868"/>
                      <a:pt x="16520" y="11053"/>
                      <a:pt x="15827" y="11122"/>
                    </a:cubicBezTo>
                    <a:cubicBezTo>
                      <a:pt x="15133" y="11238"/>
                      <a:pt x="14463" y="11400"/>
                      <a:pt x="13817" y="11631"/>
                    </a:cubicBezTo>
                    <a:cubicBezTo>
                      <a:pt x="13239" y="11815"/>
                      <a:pt x="12731" y="11977"/>
                      <a:pt x="12153" y="12023"/>
                    </a:cubicBezTo>
                    <a:lnTo>
                      <a:pt x="10767" y="12208"/>
                    </a:lnTo>
                    <a:lnTo>
                      <a:pt x="8687" y="12462"/>
                    </a:lnTo>
                    <a:lnTo>
                      <a:pt x="8664" y="12462"/>
                    </a:lnTo>
                    <a:lnTo>
                      <a:pt x="13932" y="5462"/>
                    </a:lnTo>
                    <a:cubicBezTo>
                      <a:pt x="14140" y="5185"/>
                      <a:pt x="14163" y="4815"/>
                      <a:pt x="14024" y="4515"/>
                    </a:cubicBezTo>
                    <a:lnTo>
                      <a:pt x="11806" y="240"/>
                    </a:lnTo>
                    <a:cubicBezTo>
                      <a:pt x="11728" y="83"/>
                      <a:pt x="11560" y="0"/>
                      <a:pt x="11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796" name="Google Shape;796;p55"/>
              <p:cNvSpPr/>
              <p:nvPr/>
            </p:nvSpPr>
            <p:spPr>
              <a:xfrm>
                <a:off x="2603248" y="3371904"/>
                <a:ext cx="43593" cy="76826"/>
              </a:xfrm>
              <a:custGeom>
                <a:rect b="b" l="l" r="r" t="t"/>
                <a:pathLst>
                  <a:path extrusionOk="0" h="5539" w="3143">
                    <a:moveTo>
                      <a:pt x="373" y="0"/>
                    </a:moveTo>
                    <a:cubicBezTo>
                      <a:pt x="246" y="0"/>
                      <a:pt x="116" y="53"/>
                      <a:pt x="24" y="156"/>
                    </a:cubicBezTo>
                    <a:lnTo>
                      <a:pt x="1" y="179"/>
                    </a:lnTo>
                    <a:cubicBezTo>
                      <a:pt x="70" y="526"/>
                      <a:pt x="232" y="1011"/>
                      <a:pt x="486" y="1658"/>
                    </a:cubicBezTo>
                    <a:cubicBezTo>
                      <a:pt x="1341" y="3691"/>
                      <a:pt x="2311" y="4915"/>
                      <a:pt x="2889" y="5539"/>
                    </a:cubicBezTo>
                    <a:lnTo>
                      <a:pt x="2912" y="5470"/>
                    </a:lnTo>
                    <a:cubicBezTo>
                      <a:pt x="3120" y="5192"/>
                      <a:pt x="3143" y="4800"/>
                      <a:pt x="3004" y="4522"/>
                    </a:cubicBezTo>
                    <a:lnTo>
                      <a:pt x="763" y="248"/>
                    </a:lnTo>
                    <a:cubicBezTo>
                      <a:pt x="686" y="82"/>
                      <a:pt x="531" y="0"/>
                      <a:pt x="3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797" name="Google Shape;797;p55"/>
              <p:cNvSpPr/>
              <p:nvPr/>
            </p:nvSpPr>
            <p:spPr>
              <a:xfrm>
                <a:off x="2678557" y="3509000"/>
                <a:ext cx="93581" cy="69503"/>
              </a:xfrm>
              <a:custGeom>
                <a:rect b="b" l="l" r="r" t="t"/>
                <a:pathLst>
                  <a:path extrusionOk="0" h="5011" w="6747">
                    <a:moveTo>
                      <a:pt x="3441" y="0"/>
                    </a:moveTo>
                    <a:cubicBezTo>
                      <a:pt x="1794" y="0"/>
                      <a:pt x="117" y="220"/>
                      <a:pt x="46" y="644"/>
                    </a:cubicBezTo>
                    <a:cubicBezTo>
                      <a:pt x="23" y="875"/>
                      <a:pt x="0" y="1130"/>
                      <a:pt x="0" y="1361"/>
                    </a:cubicBezTo>
                    <a:cubicBezTo>
                      <a:pt x="0" y="3348"/>
                      <a:pt x="1502" y="5011"/>
                      <a:pt x="3373" y="5011"/>
                    </a:cubicBezTo>
                    <a:cubicBezTo>
                      <a:pt x="5245" y="5011"/>
                      <a:pt x="6746" y="3394"/>
                      <a:pt x="6746" y="1361"/>
                    </a:cubicBezTo>
                    <a:cubicBezTo>
                      <a:pt x="6746" y="1106"/>
                      <a:pt x="6723" y="875"/>
                      <a:pt x="6654" y="621"/>
                    </a:cubicBezTo>
                    <a:cubicBezTo>
                      <a:pt x="6575" y="203"/>
                      <a:pt x="5022" y="0"/>
                      <a:pt x="3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798" name="Google Shape;798;p55"/>
              <p:cNvSpPr/>
              <p:nvPr/>
            </p:nvSpPr>
            <p:spPr>
              <a:xfrm>
                <a:off x="2645549" y="3327593"/>
                <a:ext cx="157993" cy="230741"/>
              </a:xfrm>
              <a:custGeom>
                <a:rect b="b" l="l" r="r" t="t"/>
                <a:pathLst>
                  <a:path extrusionOk="0" h="16636" w="11391">
                    <a:moveTo>
                      <a:pt x="5314" y="1"/>
                    </a:moveTo>
                    <a:cubicBezTo>
                      <a:pt x="3327" y="1"/>
                      <a:pt x="1710" y="1618"/>
                      <a:pt x="1710" y="3605"/>
                    </a:cubicBezTo>
                    <a:lnTo>
                      <a:pt x="1710" y="5222"/>
                    </a:lnTo>
                    <a:lnTo>
                      <a:pt x="1710" y="5292"/>
                    </a:lnTo>
                    <a:lnTo>
                      <a:pt x="1271" y="5292"/>
                    </a:lnTo>
                    <a:cubicBezTo>
                      <a:pt x="578" y="5292"/>
                      <a:pt x="0" y="5869"/>
                      <a:pt x="0" y="6562"/>
                    </a:cubicBezTo>
                    <a:lnTo>
                      <a:pt x="0" y="6724"/>
                    </a:lnTo>
                    <a:cubicBezTo>
                      <a:pt x="0" y="7417"/>
                      <a:pt x="578" y="7995"/>
                      <a:pt x="1271" y="7995"/>
                    </a:cubicBezTo>
                    <a:lnTo>
                      <a:pt x="1710" y="7995"/>
                    </a:lnTo>
                    <a:lnTo>
                      <a:pt x="1710" y="9196"/>
                    </a:lnTo>
                    <a:cubicBezTo>
                      <a:pt x="1710" y="10421"/>
                      <a:pt x="2311" y="11530"/>
                      <a:pt x="3258" y="12153"/>
                    </a:cubicBezTo>
                    <a:lnTo>
                      <a:pt x="3258" y="14094"/>
                    </a:lnTo>
                    <a:cubicBezTo>
                      <a:pt x="3258" y="15503"/>
                      <a:pt x="4413" y="16635"/>
                      <a:pt x="5799" y="16635"/>
                    </a:cubicBezTo>
                    <a:cubicBezTo>
                      <a:pt x="7209" y="16635"/>
                      <a:pt x="8341" y="15480"/>
                      <a:pt x="8341" y="14094"/>
                    </a:cubicBezTo>
                    <a:lnTo>
                      <a:pt x="8341" y="12107"/>
                    </a:lnTo>
                    <a:cubicBezTo>
                      <a:pt x="9265" y="11437"/>
                      <a:pt x="9889" y="10374"/>
                      <a:pt x="9889" y="9150"/>
                    </a:cubicBezTo>
                    <a:lnTo>
                      <a:pt x="9889" y="8341"/>
                    </a:lnTo>
                    <a:lnTo>
                      <a:pt x="9889" y="7972"/>
                    </a:lnTo>
                    <a:lnTo>
                      <a:pt x="10120" y="7972"/>
                    </a:lnTo>
                    <a:cubicBezTo>
                      <a:pt x="10813" y="7972"/>
                      <a:pt x="11391" y="7394"/>
                      <a:pt x="11391" y="6701"/>
                    </a:cubicBezTo>
                    <a:lnTo>
                      <a:pt x="11391" y="6539"/>
                    </a:lnTo>
                    <a:cubicBezTo>
                      <a:pt x="11391" y="5869"/>
                      <a:pt x="10836" y="5292"/>
                      <a:pt x="10120" y="5292"/>
                    </a:cubicBezTo>
                    <a:lnTo>
                      <a:pt x="9889" y="5292"/>
                    </a:lnTo>
                    <a:lnTo>
                      <a:pt x="9889" y="5222"/>
                    </a:lnTo>
                    <a:lnTo>
                      <a:pt x="9889" y="3605"/>
                    </a:lnTo>
                    <a:cubicBezTo>
                      <a:pt x="9889" y="1618"/>
                      <a:pt x="8248" y="1"/>
                      <a:pt x="6262" y="1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799" name="Google Shape;799;p55"/>
              <p:cNvSpPr/>
              <p:nvPr/>
            </p:nvSpPr>
            <p:spPr>
              <a:xfrm>
                <a:off x="2693938" y="3487808"/>
                <a:ext cx="64093" cy="37823"/>
              </a:xfrm>
              <a:custGeom>
                <a:rect b="b" l="l" r="r" t="t"/>
                <a:pathLst>
                  <a:path extrusionOk="0" h="2727" w="4621">
                    <a:moveTo>
                      <a:pt x="4552" y="1"/>
                    </a:moveTo>
                    <a:cubicBezTo>
                      <a:pt x="4020" y="278"/>
                      <a:pt x="3419" y="463"/>
                      <a:pt x="2773" y="463"/>
                    </a:cubicBezTo>
                    <a:lnTo>
                      <a:pt x="1825" y="463"/>
                    </a:lnTo>
                    <a:cubicBezTo>
                      <a:pt x="1201" y="463"/>
                      <a:pt x="624" y="278"/>
                      <a:pt x="92" y="24"/>
                    </a:cubicBezTo>
                    <a:cubicBezTo>
                      <a:pt x="46" y="209"/>
                      <a:pt x="0" y="417"/>
                      <a:pt x="0" y="601"/>
                    </a:cubicBezTo>
                    <a:cubicBezTo>
                      <a:pt x="0" y="1757"/>
                      <a:pt x="1040" y="2727"/>
                      <a:pt x="2310" y="2727"/>
                    </a:cubicBezTo>
                    <a:cubicBezTo>
                      <a:pt x="3581" y="2727"/>
                      <a:pt x="4621" y="1757"/>
                      <a:pt x="4621" y="601"/>
                    </a:cubicBezTo>
                    <a:cubicBezTo>
                      <a:pt x="4621" y="417"/>
                      <a:pt x="4598" y="209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00" name="Google Shape;800;p55"/>
              <p:cNvSpPr/>
              <p:nvPr/>
            </p:nvSpPr>
            <p:spPr>
              <a:xfrm>
                <a:off x="2662857" y="3327593"/>
                <a:ext cx="127230" cy="91667"/>
              </a:xfrm>
              <a:custGeom>
                <a:rect b="b" l="l" r="r" t="t"/>
                <a:pathLst>
                  <a:path extrusionOk="0" h="6609" w="9173">
                    <a:moveTo>
                      <a:pt x="3604" y="1"/>
                    </a:moveTo>
                    <a:cubicBezTo>
                      <a:pt x="1617" y="1"/>
                      <a:pt x="0" y="1618"/>
                      <a:pt x="0" y="3605"/>
                    </a:cubicBezTo>
                    <a:lnTo>
                      <a:pt x="0" y="4714"/>
                    </a:lnTo>
                    <a:cubicBezTo>
                      <a:pt x="0" y="5384"/>
                      <a:pt x="162" y="5985"/>
                      <a:pt x="485" y="6539"/>
                    </a:cubicBezTo>
                    <a:lnTo>
                      <a:pt x="485" y="5222"/>
                    </a:lnTo>
                    <a:cubicBezTo>
                      <a:pt x="485" y="3235"/>
                      <a:pt x="2102" y="1618"/>
                      <a:pt x="4089" y="1618"/>
                    </a:cubicBezTo>
                    <a:lnTo>
                      <a:pt x="4205" y="1618"/>
                    </a:lnTo>
                    <a:cubicBezTo>
                      <a:pt x="4159" y="1803"/>
                      <a:pt x="4089" y="1965"/>
                      <a:pt x="4089" y="2149"/>
                    </a:cubicBezTo>
                    <a:cubicBezTo>
                      <a:pt x="4089" y="2912"/>
                      <a:pt x="4736" y="3559"/>
                      <a:pt x="5522" y="3559"/>
                    </a:cubicBezTo>
                    <a:cubicBezTo>
                      <a:pt x="5891" y="3559"/>
                      <a:pt x="6261" y="3420"/>
                      <a:pt x="6492" y="3143"/>
                    </a:cubicBezTo>
                    <a:cubicBezTo>
                      <a:pt x="6700" y="3328"/>
                      <a:pt x="6954" y="3420"/>
                      <a:pt x="7208" y="3420"/>
                    </a:cubicBezTo>
                    <a:cubicBezTo>
                      <a:pt x="7509" y="3420"/>
                      <a:pt x="7763" y="3305"/>
                      <a:pt x="7971" y="3120"/>
                    </a:cubicBezTo>
                    <a:cubicBezTo>
                      <a:pt x="8410" y="3721"/>
                      <a:pt x="8664" y="4460"/>
                      <a:pt x="8664" y="5222"/>
                    </a:cubicBezTo>
                    <a:lnTo>
                      <a:pt x="8664" y="6608"/>
                    </a:lnTo>
                    <a:cubicBezTo>
                      <a:pt x="9010" y="6077"/>
                      <a:pt x="9172" y="5430"/>
                      <a:pt x="9172" y="4737"/>
                    </a:cubicBezTo>
                    <a:lnTo>
                      <a:pt x="9172" y="3651"/>
                    </a:lnTo>
                    <a:cubicBezTo>
                      <a:pt x="9172" y="1641"/>
                      <a:pt x="7555" y="1"/>
                      <a:pt x="5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01" name="Google Shape;801;p55"/>
              <p:cNvSpPr/>
              <p:nvPr/>
            </p:nvSpPr>
            <p:spPr>
              <a:xfrm>
                <a:off x="2668946" y="3401612"/>
                <a:ext cx="113762" cy="110253"/>
              </a:xfrm>
              <a:custGeom>
                <a:rect b="b" l="l" r="r" t="t"/>
                <a:pathLst>
                  <a:path extrusionOk="0" h="7949" w="8202">
                    <a:moveTo>
                      <a:pt x="8202" y="1"/>
                    </a:moveTo>
                    <a:lnTo>
                      <a:pt x="7532" y="2080"/>
                    </a:lnTo>
                    <a:cubicBezTo>
                      <a:pt x="7393" y="2519"/>
                      <a:pt x="6931" y="2843"/>
                      <a:pt x="6400" y="2843"/>
                    </a:cubicBezTo>
                    <a:lnTo>
                      <a:pt x="2357" y="2819"/>
                    </a:lnTo>
                    <a:cubicBezTo>
                      <a:pt x="1918" y="2819"/>
                      <a:pt x="1502" y="2611"/>
                      <a:pt x="1294" y="2265"/>
                    </a:cubicBezTo>
                    <a:lnTo>
                      <a:pt x="0" y="47"/>
                    </a:lnTo>
                    <a:lnTo>
                      <a:pt x="0" y="1918"/>
                    </a:lnTo>
                    <a:lnTo>
                      <a:pt x="0" y="4945"/>
                    </a:lnTo>
                    <a:cubicBezTo>
                      <a:pt x="0" y="6585"/>
                      <a:pt x="1502" y="7948"/>
                      <a:pt x="3304" y="7948"/>
                    </a:cubicBezTo>
                    <a:lnTo>
                      <a:pt x="5452" y="7948"/>
                    </a:lnTo>
                    <a:cubicBezTo>
                      <a:pt x="6954" y="7948"/>
                      <a:pt x="8202" y="6863"/>
                      <a:pt x="8202" y="5499"/>
                    </a:cubicBezTo>
                    <a:lnTo>
                      <a:pt x="8202" y="3097"/>
                    </a:lnTo>
                    <a:lnTo>
                      <a:pt x="8202" y="1941"/>
                    </a:lnTo>
                    <a:lnTo>
                      <a:pt x="82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02" name="Google Shape;802;p55"/>
              <p:cNvSpPr/>
              <p:nvPr/>
            </p:nvSpPr>
            <p:spPr>
              <a:xfrm>
                <a:off x="2655479" y="3411473"/>
                <a:ext cx="11235" cy="15465"/>
              </a:xfrm>
              <a:custGeom>
                <a:rect b="b" l="l" r="r" t="t"/>
                <a:pathLst>
                  <a:path extrusionOk="0" h="1115" w="810">
                    <a:moveTo>
                      <a:pt x="165" y="0"/>
                    </a:moveTo>
                    <a:cubicBezTo>
                      <a:pt x="128" y="0"/>
                      <a:pt x="93" y="18"/>
                      <a:pt x="70" y="52"/>
                    </a:cubicBezTo>
                    <a:cubicBezTo>
                      <a:pt x="1" y="98"/>
                      <a:pt x="1" y="191"/>
                      <a:pt x="70" y="260"/>
                    </a:cubicBezTo>
                    <a:lnTo>
                      <a:pt x="440" y="653"/>
                    </a:lnTo>
                    <a:lnTo>
                      <a:pt x="209" y="861"/>
                    </a:lnTo>
                    <a:cubicBezTo>
                      <a:pt x="162" y="907"/>
                      <a:pt x="162" y="999"/>
                      <a:pt x="209" y="1069"/>
                    </a:cubicBezTo>
                    <a:cubicBezTo>
                      <a:pt x="232" y="1092"/>
                      <a:pt x="301" y="1115"/>
                      <a:pt x="324" y="1115"/>
                    </a:cubicBezTo>
                    <a:cubicBezTo>
                      <a:pt x="393" y="1115"/>
                      <a:pt x="417" y="1092"/>
                      <a:pt x="393" y="1069"/>
                    </a:cubicBezTo>
                    <a:lnTo>
                      <a:pt x="809" y="676"/>
                    </a:lnTo>
                    <a:lnTo>
                      <a:pt x="278" y="52"/>
                    </a:lnTo>
                    <a:cubicBezTo>
                      <a:pt x="243" y="18"/>
                      <a:pt x="203" y="0"/>
                      <a:pt x="1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03" name="Google Shape;803;p55"/>
              <p:cNvSpPr/>
              <p:nvPr/>
            </p:nvSpPr>
            <p:spPr>
              <a:xfrm>
                <a:off x="2784294" y="3412027"/>
                <a:ext cx="11221" cy="14910"/>
              </a:xfrm>
              <a:custGeom>
                <a:rect b="b" l="l" r="r" t="t"/>
                <a:pathLst>
                  <a:path extrusionOk="0" h="1075" w="809">
                    <a:moveTo>
                      <a:pt x="644" y="1"/>
                    </a:moveTo>
                    <a:cubicBezTo>
                      <a:pt x="607" y="1"/>
                      <a:pt x="566" y="12"/>
                      <a:pt x="532" y="35"/>
                    </a:cubicBezTo>
                    <a:lnTo>
                      <a:pt x="0" y="682"/>
                    </a:lnTo>
                    <a:lnTo>
                      <a:pt x="416" y="1052"/>
                    </a:lnTo>
                    <a:cubicBezTo>
                      <a:pt x="462" y="1075"/>
                      <a:pt x="485" y="1075"/>
                      <a:pt x="509" y="1075"/>
                    </a:cubicBezTo>
                    <a:cubicBezTo>
                      <a:pt x="532" y="1075"/>
                      <a:pt x="601" y="1052"/>
                      <a:pt x="601" y="1052"/>
                    </a:cubicBezTo>
                    <a:cubicBezTo>
                      <a:pt x="647" y="983"/>
                      <a:pt x="647" y="890"/>
                      <a:pt x="601" y="844"/>
                    </a:cubicBezTo>
                    <a:lnTo>
                      <a:pt x="370" y="636"/>
                    </a:lnTo>
                    <a:lnTo>
                      <a:pt x="740" y="243"/>
                    </a:lnTo>
                    <a:cubicBezTo>
                      <a:pt x="809" y="174"/>
                      <a:pt x="809" y="105"/>
                      <a:pt x="740" y="35"/>
                    </a:cubicBezTo>
                    <a:cubicBezTo>
                      <a:pt x="717" y="12"/>
                      <a:pt x="682" y="1"/>
                      <a:pt x="6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04" name="Google Shape;804;p55"/>
              <p:cNvSpPr/>
              <p:nvPr/>
            </p:nvSpPr>
            <p:spPr>
              <a:xfrm>
                <a:off x="2693605" y="3377868"/>
                <a:ext cx="24370" cy="15104"/>
              </a:xfrm>
              <a:custGeom>
                <a:rect b="b" l="l" r="r" t="t"/>
                <a:pathLst>
                  <a:path extrusionOk="0" h="1089" w="1757">
                    <a:moveTo>
                      <a:pt x="1212" y="0"/>
                    </a:moveTo>
                    <a:cubicBezTo>
                      <a:pt x="1051" y="0"/>
                      <a:pt x="864" y="34"/>
                      <a:pt x="671" y="119"/>
                    </a:cubicBezTo>
                    <a:cubicBezTo>
                      <a:pt x="301" y="303"/>
                      <a:pt x="93" y="581"/>
                      <a:pt x="70" y="766"/>
                    </a:cubicBezTo>
                    <a:cubicBezTo>
                      <a:pt x="1" y="997"/>
                      <a:pt x="93" y="1089"/>
                      <a:pt x="209" y="1089"/>
                    </a:cubicBezTo>
                    <a:cubicBezTo>
                      <a:pt x="324" y="1089"/>
                      <a:pt x="463" y="997"/>
                      <a:pt x="579" y="950"/>
                    </a:cubicBezTo>
                    <a:cubicBezTo>
                      <a:pt x="694" y="881"/>
                      <a:pt x="833" y="789"/>
                      <a:pt x="948" y="766"/>
                    </a:cubicBezTo>
                    <a:cubicBezTo>
                      <a:pt x="1064" y="719"/>
                      <a:pt x="1179" y="650"/>
                      <a:pt x="1341" y="581"/>
                    </a:cubicBezTo>
                    <a:cubicBezTo>
                      <a:pt x="1457" y="534"/>
                      <a:pt x="1595" y="488"/>
                      <a:pt x="1688" y="396"/>
                    </a:cubicBezTo>
                    <a:cubicBezTo>
                      <a:pt x="1757" y="303"/>
                      <a:pt x="1734" y="165"/>
                      <a:pt x="1572" y="72"/>
                    </a:cubicBezTo>
                    <a:cubicBezTo>
                      <a:pt x="1484" y="28"/>
                      <a:pt x="1359" y="0"/>
                      <a:pt x="12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05" name="Google Shape;805;p55"/>
              <p:cNvSpPr/>
              <p:nvPr/>
            </p:nvSpPr>
            <p:spPr>
              <a:xfrm>
                <a:off x="2742951" y="3395842"/>
                <a:ext cx="26298" cy="10028"/>
              </a:xfrm>
              <a:custGeom>
                <a:rect b="b" l="l" r="r" t="t"/>
                <a:pathLst>
                  <a:path extrusionOk="0" h="723" w="1896">
                    <a:moveTo>
                      <a:pt x="948" y="1"/>
                    </a:moveTo>
                    <a:cubicBezTo>
                      <a:pt x="509" y="1"/>
                      <a:pt x="232" y="163"/>
                      <a:pt x="116" y="347"/>
                    </a:cubicBezTo>
                    <a:cubicBezTo>
                      <a:pt x="1" y="509"/>
                      <a:pt x="24" y="648"/>
                      <a:pt x="140" y="694"/>
                    </a:cubicBezTo>
                    <a:cubicBezTo>
                      <a:pt x="197" y="717"/>
                      <a:pt x="261" y="723"/>
                      <a:pt x="330" y="723"/>
                    </a:cubicBezTo>
                    <a:cubicBezTo>
                      <a:pt x="399" y="723"/>
                      <a:pt x="475" y="717"/>
                      <a:pt x="555" y="717"/>
                    </a:cubicBezTo>
                    <a:cubicBezTo>
                      <a:pt x="694" y="694"/>
                      <a:pt x="833" y="694"/>
                      <a:pt x="948" y="694"/>
                    </a:cubicBezTo>
                    <a:lnTo>
                      <a:pt x="1364" y="694"/>
                    </a:lnTo>
                    <a:cubicBezTo>
                      <a:pt x="1420" y="694"/>
                      <a:pt x="1475" y="698"/>
                      <a:pt x="1529" y="698"/>
                    </a:cubicBezTo>
                    <a:cubicBezTo>
                      <a:pt x="1610" y="698"/>
                      <a:pt x="1688" y="689"/>
                      <a:pt x="1757" y="648"/>
                    </a:cubicBezTo>
                    <a:cubicBezTo>
                      <a:pt x="1872" y="625"/>
                      <a:pt x="1895" y="486"/>
                      <a:pt x="1780" y="301"/>
                    </a:cubicBezTo>
                    <a:cubicBezTo>
                      <a:pt x="1664" y="140"/>
                      <a:pt x="1364" y="1"/>
                      <a:pt x="9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06" name="Google Shape;806;p55"/>
              <p:cNvSpPr/>
              <p:nvPr/>
            </p:nvSpPr>
            <p:spPr>
              <a:xfrm>
                <a:off x="2704506" y="3410904"/>
                <a:ext cx="8669" cy="8988"/>
              </a:xfrm>
              <a:custGeom>
                <a:rect b="b" l="l" r="r" t="t"/>
                <a:pathLst>
                  <a:path extrusionOk="0" h="648" w="625">
                    <a:moveTo>
                      <a:pt x="324" y="1"/>
                    </a:moveTo>
                    <a:cubicBezTo>
                      <a:pt x="139" y="1"/>
                      <a:pt x="1" y="139"/>
                      <a:pt x="1" y="324"/>
                    </a:cubicBezTo>
                    <a:cubicBezTo>
                      <a:pt x="1" y="486"/>
                      <a:pt x="139" y="648"/>
                      <a:pt x="324" y="648"/>
                    </a:cubicBezTo>
                    <a:cubicBezTo>
                      <a:pt x="486" y="648"/>
                      <a:pt x="624" y="486"/>
                      <a:pt x="624" y="324"/>
                    </a:cubicBezTo>
                    <a:cubicBezTo>
                      <a:pt x="624" y="139"/>
                      <a:pt x="486" y="1"/>
                      <a:pt x="3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07" name="Google Shape;807;p55"/>
              <p:cNvSpPr/>
              <p:nvPr/>
            </p:nvSpPr>
            <p:spPr>
              <a:xfrm>
                <a:off x="2701621" y="3415897"/>
                <a:ext cx="13801" cy="4952"/>
              </a:xfrm>
              <a:custGeom>
                <a:rect b="b" l="l" r="r" t="t"/>
                <a:pathLst>
                  <a:path extrusionOk="0" h="357" w="995">
                    <a:moveTo>
                      <a:pt x="487" y="0"/>
                    </a:moveTo>
                    <a:cubicBezTo>
                      <a:pt x="247" y="0"/>
                      <a:pt x="93" y="103"/>
                      <a:pt x="93" y="103"/>
                    </a:cubicBezTo>
                    <a:cubicBezTo>
                      <a:pt x="24" y="149"/>
                      <a:pt x="1" y="241"/>
                      <a:pt x="70" y="311"/>
                    </a:cubicBezTo>
                    <a:cubicBezTo>
                      <a:pt x="97" y="338"/>
                      <a:pt x="140" y="349"/>
                      <a:pt x="180" y="349"/>
                    </a:cubicBezTo>
                    <a:cubicBezTo>
                      <a:pt x="209" y="349"/>
                      <a:pt x="236" y="343"/>
                      <a:pt x="255" y="334"/>
                    </a:cubicBezTo>
                    <a:cubicBezTo>
                      <a:pt x="255" y="334"/>
                      <a:pt x="357" y="272"/>
                      <a:pt x="515" y="272"/>
                    </a:cubicBezTo>
                    <a:cubicBezTo>
                      <a:pt x="594" y="272"/>
                      <a:pt x="686" y="288"/>
                      <a:pt x="786" y="334"/>
                    </a:cubicBezTo>
                    <a:cubicBezTo>
                      <a:pt x="786" y="357"/>
                      <a:pt x="809" y="357"/>
                      <a:pt x="832" y="357"/>
                    </a:cubicBezTo>
                    <a:cubicBezTo>
                      <a:pt x="902" y="357"/>
                      <a:pt x="948" y="334"/>
                      <a:pt x="948" y="311"/>
                    </a:cubicBezTo>
                    <a:cubicBezTo>
                      <a:pt x="994" y="218"/>
                      <a:pt x="948" y="126"/>
                      <a:pt x="902" y="103"/>
                    </a:cubicBezTo>
                    <a:cubicBezTo>
                      <a:pt x="748" y="26"/>
                      <a:pt x="606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08" name="Google Shape;808;p55"/>
              <p:cNvSpPr/>
              <p:nvPr/>
            </p:nvSpPr>
            <p:spPr>
              <a:xfrm>
                <a:off x="2750329" y="3410904"/>
                <a:ext cx="8988" cy="8988"/>
              </a:xfrm>
              <a:custGeom>
                <a:rect b="b" l="l" r="r" t="t"/>
                <a:pathLst>
                  <a:path extrusionOk="0" h="648" w="648">
                    <a:moveTo>
                      <a:pt x="324" y="1"/>
                    </a:moveTo>
                    <a:cubicBezTo>
                      <a:pt x="162" y="1"/>
                      <a:pt x="0" y="139"/>
                      <a:pt x="0" y="324"/>
                    </a:cubicBezTo>
                    <a:cubicBezTo>
                      <a:pt x="0" y="486"/>
                      <a:pt x="162" y="648"/>
                      <a:pt x="324" y="648"/>
                    </a:cubicBezTo>
                    <a:cubicBezTo>
                      <a:pt x="509" y="648"/>
                      <a:pt x="647" y="486"/>
                      <a:pt x="647" y="324"/>
                    </a:cubicBezTo>
                    <a:cubicBezTo>
                      <a:pt x="647" y="139"/>
                      <a:pt x="509" y="1"/>
                      <a:pt x="3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09" name="Google Shape;809;p55"/>
              <p:cNvSpPr/>
              <p:nvPr/>
            </p:nvSpPr>
            <p:spPr>
              <a:xfrm>
                <a:off x="2748082" y="3415897"/>
                <a:ext cx="13801" cy="5132"/>
              </a:xfrm>
              <a:custGeom>
                <a:rect b="b" l="l" r="r" t="t"/>
                <a:pathLst>
                  <a:path extrusionOk="0" h="370" w="995">
                    <a:moveTo>
                      <a:pt x="487" y="0"/>
                    </a:moveTo>
                    <a:cubicBezTo>
                      <a:pt x="247" y="0"/>
                      <a:pt x="93" y="103"/>
                      <a:pt x="93" y="103"/>
                    </a:cubicBezTo>
                    <a:cubicBezTo>
                      <a:pt x="24" y="149"/>
                      <a:pt x="1" y="241"/>
                      <a:pt x="70" y="311"/>
                    </a:cubicBezTo>
                    <a:cubicBezTo>
                      <a:pt x="99" y="340"/>
                      <a:pt x="147" y="369"/>
                      <a:pt x="190" y="369"/>
                    </a:cubicBezTo>
                    <a:cubicBezTo>
                      <a:pt x="215" y="369"/>
                      <a:pt x="238" y="359"/>
                      <a:pt x="255" y="334"/>
                    </a:cubicBezTo>
                    <a:cubicBezTo>
                      <a:pt x="255" y="334"/>
                      <a:pt x="357" y="272"/>
                      <a:pt x="515" y="272"/>
                    </a:cubicBezTo>
                    <a:cubicBezTo>
                      <a:pt x="594" y="272"/>
                      <a:pt x="686" y="288"/>
                      <a:pt x="786" y="334"/>
                    </a:cubicBezTo>
                    <a:cubicBezTo>
                      <a:pt x="786" y="357"/>
                      <a:pt x="809" y="357"/>
                      <a:pt x="832" y="357"/>
                    </a:cubicBezTo>
                    <a:cubicBezTo>
                      <a:pt x="879" y="357"/>
                      <a:pt x="925" y="334"/>
                      <a:pt x="948" y="311"/>
                    </a:cubicBezTo>
                    <a:cubicBezTo>
                      <a:pt x="994" y="218"/>
                      <a:pt x="948" y="126"/>
                      <a:pt x="902" y="103"/>
                    </a:cubicBezTo>
                    <a:cubicBezTo>
                      <a:pt x="748" y="26"/>
                      <a:pt x="606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10" name="Google Shape;810;p55"/>
              <p:cNvSpPr/>
              <p:nvPr/>
            </p:nvSpPr>
            <p:spPr>
              <a:xfrm>
                <a:off x="2721163" y="3394566"/>
                <a:ext cx="19890" cy="40708"/>
              </a:xfrm>
              <a:custGeom>
                <a:rect b="b" l="l" r="r" t="t"/>
                <a:pathLst>
                  <a:path extrusionOk="0" h="2935" w="1434">
                    <a:moveTo>
                      <a:pt x="578" y="0"/>
                    </a:moveTo>
                    <a:cubicBezTo>
                      <a:pt x="509" y="0"/>
                      <a:pt x="440" y="47"/>
                      <a:pt x="440" y="139"/>
                    </a:cubicBezTo>
                    <a:lnTo>
                      <a:pt x="440" y="1294"/>
                    </a:lnTo>
                    <a:cubicBezTo>
                      <a:pt x="440" y="1525"/>
                      <a:pt x="625" y="1710"/>
                      <a:pt x="856" y="1710"/>
                    </a:cubicBezTo>
                    <a:lnTo>
                      <a:pt x="1017" y="1710"/>
                    </a:lnTo>
                    <a:cubicBezTo>
                      <a:pt x="1087" y="1710"/>
                      <a:pt x="1133" y="1756"/>
                      <a:pt x="1133" y="1826"/>
                    </a:cubicBezTo>
                    <a:lnTo>
                      <a:pt x="1133" y="2010"/>
                    </a:lnTo>
                    <a:cubicBezTo>
                      <a:pt x="1133" y="2357"/>
                      <a:pt x="856" y="2657"/>
                      <a:pt x="463" y="2657"/>
                    </a:cubicBezTo>
                    <a:lnTo>
                      <a:pt x="163" y="2657"/>
                    </a:lnTo>
                    <a:cubicBezTo>
                      <a:pt x="70" y="2657"/>
                      <a:pt x="1" y="2704"/>
                      <a:pt x="1" y="2796"/>
                    </a:cubicBezTo>
                    <a:cubicBezTo>
                      <a:pt x="1" y="2888"/>
                      <a:pt x="70" y="2935"/>
                      <a:pt x="163" y="2935"/>
                    </a:cubicBezTo>
                    <a:lnTo>
                      <a:pt x="463" y="2935"/>
                    </a:lnTo>
                    <a:cubicBezTo>
                      <a:pt x="994" y="2935"/>
                      <a:pt x="1433" y="2542"/>
                      <a:pt x="1433" y="2010"/>
                    </a:cubicBezTo>
                    <a:lnTo>
                      <a:pt x="1433" y="1826"/>
                    </a:lnTo>
                    <a:cubicBezTo>
                      <a:pt x="1433" y="1595"/>
                      <a:pt x="1248" y="1410"/>
                      <a:pt x="1017" y="1410"/>
                    </a:cubicBezTo>
                    <a:lnTo>
                      <a:pt x="856" y="1410"/>
                    </a:lnTo>
                    <a:cubicBezTo>
                      <a:pt x="786" y="1410"/>
                      <a:pt x="740" y="1364"/>
                      <a:pt x="740" y="1294"/>
                    </a:cubicBezTo>
                    <a:lnTo>
                      <a:pt x="740" y="139"/>
                    </a:lnTo>
                    <a:cubicBezTo>
                      <a:pt x="740" y="47"/>
                      <a:pt x="671" y="0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11" name="Google Shape;811;p55"/>
              <p:cNvSpPr/>
              <p:nvPr/>
            </p:nvSpPr>
            <p:spPr>
              <a:xfrm>
                <a:off x="2702911" y="3443274"/>
                <a:ext cx="41596" cy="23191"/>
              </a:xfrm>
              <a:custGeom>
                <a:rect b="b" l="l" r="r" t="t"/>
                <a:pathLst>
                  <a:path extrusionOk="0" h="1672" w="2999">
                    <a:moveTo>
                      <a:pt x="624" y="0"/>
                    </a:moveTo>
                    <a:cubicBezTo>
                      <a:pt x="1" y="0"/>
                      <a:pt x="299" y="1671"/>
                      <a:pt x="1374" y="1671"/>
                    </a:cubicBezTo>
                    <a:cubicBezTo>
                      <a:pt x="1416" y="1671"/>
                      <a:pt x="1458" y="1669"/>
                      <a:pt x="1502" y="1664"/>
                    </a:cubicBezTo>
                    <a:cubicBezTo>
                      <a:pt x="2670" y="1549"/>
                      <a:pt x="2998" y="185"/>
                      <a:pt x="2237" y="185"/>
                    </a:cubicBezTo>
                    <a:cubicBezTo>
                      <a:pt x="2231" y="185"/>
                      <a:pt x="2224" y="185"/>
                      <a:pt x="2218" y="185"/>
                    </a:cubicBezTo>
                    <a:cubicBezTo>
                      <a:pt x="2147" y="189"/>
                      <a:pt x="2075" y="191"/>
                      <a:pt x="2004" y="191"/>
                    </a:cubicBezTo>
                    <a:cubicBezTo>
                      <a:pt x="1292" y="191"/>
                      <a:pt x="624" y="0"/>
                      <a:pt x="6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12" name="Google Shape;812;p55"/>
              <p:cNvSpPr/>
              <p:nvPr/>
            </p:nvSpPr>
            <p:spPr>
              <a:xfrm>
                <a:off x="2604219" y="3332280"/>
                <a:ext cx="119532" cy="99157"/>
              </a:xfrm>
              <a:custGeom>
                <a:rect b="b" l="l" r="r" t="t"/>
                <a:pathLst>
                  <a:path extrusionOk="0" h="7149" w="8618">
                    <a:moveTo>
                      <a:pt x="6220" y="0"/>
                    </a:moveTo>
                    <a:cubicBezTo>
                      <a:pt x="6170" y="0"/>
                      <a:pt x="6120" y="10"/>
                      <a:pt x="6076" y="32"/>
                    </a:cubicBezTo>
                    <a:lnTo>
                      <a:pt x="5383" y="333"/>
                    </a:lnTo>
                    <a:cubicBezTo>
                      <a:pt x="5314" y="333"/>
                      <a:pt x="416" y="3013"/>
                      <a:pt x="0" y="3383"/>
                    </a:cubicBezTo>
                    <a:cubicBezTo>
                      <a:pt x="0" y="3383"/>
                      <a:pt x="1023" y="7148"/>
                      <a:pt x="2261" y="7148"/>
                    </a:cubicBezTo>
                    <a:cubicBezTo>
                      <a:pt x="2338" y="7148"/>
                      <a:pt x="2416" y="7133"/>
                      <a:pt x="2495" y="7102"/>
                    </a:cubicBezTo>
                    <a:cubicBezTo>
                      <a:pt x="2773" y="6987"/>
                      <a:pt x="3096" y="6871"/>
                      <a:pt x="3373" y="6709"/>
                    </a:cubicBezTo>
                    <a:cubicBezTo>
                      <a:pt x="3835" y="6478"/>
                      <a:pt x="4274" y="6155"/>
                      <a:pt x="4644" y="5808"/>
                    </a:cubicBezTo>
                    <a:cubicBezTo>
                      <a:pt x="4877" y="5825"/>
                      <a:pt x="5152" y="5837"/>
                      <a:pt x="5437" y="5837"/>
                    </a:cubicBezTo>
                    <a:cubicBezTo>
                      <a:pt x="6369" y="5837"/>
                      <a:pt x="7415" y="5704"/>
                      <a:pt x="7486" y="5138"/>
                    </a:cubicBezTo>
                    <a:cubicBezTo>
                      <a:pt x="7509" y="4792"/>
                      <a:pt x="6723" y="4607"/>
                      <a:pt x="6030" y="4491"/>
                    </a:cubicBezTo>
                    <a:cubicBezTo>
                      <a:pt x="6538" y="4029"/>
                      <a:pt x="8271" y="2944"/>
                      <a:pt x="8271" y="2944"/>
                    </a:cubicBezTo>
                    <a:cubicBezTo>
                      <a:pt x="8525" y="2805"/>
                      <a:pt x="8618" y="2528"/>
                      <a:pt x="8479" y="2320"/>
                    </a:cubicBezTo>
                    <a:lnTo>
                      <a:pt x="8433" y="2297"/>
                    </a:lnTo>
                    <a:cubicBezTo>
                      <a:pt x="8361" y="2135"/>
                      <a:pt x="8205" y="2043"/>
                      <a:pt x="8052" y="2043"/>
                    </a:cubicBezTo>
                    <a:cubicBezTo>
                      <a:pt x="8009" y="2043"/>
                      <a:pt x="7966" y="2050"/>
                      <a:pt x="7925" y="2066"/>
                    </a:cubicBezTo>
                    <a:lnTo>
                      <a:pt x="7948" y="2019"/>
                    </a:lnTo>
                    <a:lnTo>
                      <a:pt x="8017" y="1996"/>
                    </a:lnTo>
                    <a:cubicBezTo>
                      <a:pt x="8248" y="1881"/>
                      <a:pt x="8317" y="1604"/>
                      <a:pt x="8202" y="1372"/>
                    </a:cubicBezTo>
                    <a:lnTo>
                      <a:pt x="8179" y="1326"/>
                    </a:lnTo>
                    <a:cubicBezTo>
                      <a:pt x="8100" y="1169"/>
                      <a:pt x="7936" y="1087"/>
                      <a:pt x="7766" y="1087"/>
                    </a:cubicBezTo>
                    <a:cubicBezTo>
                      <a:pt x="7686" y="1087"/>
                      <a:pt x="7606" y="1105"/>
                      <a:pt x="7532" y="1141"/>
                    </a:cubicBezTo>
                    <a:cubicBezTo>
                      <a:pt x="7578" y="1026"/>
                      <a:pt x="7578" y="934"/>
                      <a:pt x="7509" y="818"/>
                    </a:cubicBezTo>
                    <a:lnTo>
                      <a:pt x="7486" y="795"/>
                    </a:lnTo>
                    <a:cubicBezTo>
                      <a:pt x="7404" y="631"/>
                      <a:pt x="7229" y="537"/>
                      <a:pt x="7053" y="537"/>
                    </a:cubicBezTo>
                    <a:cubicBezTo>
                      <a:pt x="6980" y="537"/>
                      <a:pt x="6906" y="553"/>
                      <a:pt x="6839" y="587"/>
                    </a:cubicBezTo>
                    <a:lnTo>
                      <a:pt x="6654" y="702"/>
                    </a:lnTo>
                    <a:lnTo>
                      <a:pt x="6585" y="702"/>
                    </a:lnTo>
                    <a:cubicBezTo>
                      <a:pt x="6677" y="587"/>
                      <a:pt x="6700" y="448"/>
                      <a:pt x="6654" y="287"/>
                    </a:cubicBezTo>
                    <a:lnTo>
                      <a:pt x="6608" y="264"/>
                    </a:lnTo>
                    <a:cubicBezTo>
                      <a:pt x="6555" y="105"/>
                      <a:pt x="6381" y="0"/>
                      <a:pt x="6220" y="0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13" name="Google Shape;813;p55"/>
              <p:cNvSpPr/>
              <p:nvPr/>
            </p:nvSpPr>
            <p:spPr>
              <a:xfrm>
                <a:off x="2687197" y="3359519"/>
                <a:ext cx="29821" cy="16478"/>
              </a:xfrm>
              <a:custGeom>
                <a:rect b="b" l="l" r="r" t="t"/>
                <a:pathLst>
                  <a:path extrusionOk="0" h="1188" w="2150">
                    <a:moveTo>
                      <a:pt x="2012" y="1"/>
                    </a:moveTo>
                    <a:cubicBezTo>
                      <a:pt x="1998" y="1"/>
                      <a:pt x="1982" y="3"/>
                      <a:pt x="1965" y="9"/>
                    </a:cubicBezTo>
                    <a:lnTo>
                      <a:pt x="93" y="1003"/>
                    </a:lnTo>
                    <a:cubicBezTo>
                      <a:pt x="24" y="1026"/>
                      <a:pt x="1" y="1072"/>
                      <a:pt x="24" y="1141"/>
                    </a:cubicBezTo>
                    <a:cubicBezTo>
                      <a:pt x="24" y="1164"/>
                      <a:pt x="93" y="1187"/>
                      <a:pt x="116" y="1187"/>
                    </a:cubicBezTo>
                    <a:cubicBezTo>
                      <a:pt x="132" y="1187"/>
                      <a:pt x="137" y="1177"/>
                      <a:pt x="152" y="1177"/>
                    </a:cubicBezTo>
                    <a:cubicBezTo>
                      <a:pt x="160" y="1177"/>
                      <a:pt x="170" y="1180"/>
                      <a:pt x="186" y="1187"/>
                    </a:cubicBezTo>
                    <a:lnTo>
                      <a:pt x="2057" y="217"/>
                    </a:lnTo>
                    <a:cubicBezTo>
                      <a:pt x="2103" y="171"/>
                      <a:pt x="2150" y="125"/>
                      <a:pt x="2103" y="78"/>
                    </a:cubicBezTo>
                    <a:cubicBezTo>
                      <a:pt x="2086" y="27"/>
                      <a:pt x="2056" y="1"/>
                      <a:pt x="2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14" name="Google Shape;814;p55"/>
              <p:cNvSpPr/>
              <p:nvPr/>
            </p:nvSpPr>
            <p:spPr>
              <a:xfrm>
                <a:off x="2679195" y="3348299"/>
                <a:ext cx="29807" cy="16478"/>
              </a:xfrm>
              <a:custGeom>
                <a:rect b="b" l="l" r="r" t="t"/>
                <a:pathLst>
                  <a:path extrusionOk="0" h="1188" w="2149">
                    <a:moveTo>
                      <a:pt x="2012" y="1"/>
                    </a:moveTo>
                    <a:cubicBezTo>
                      <a:pt x="1997" y="1"/>
                      <a:pt x="1981" y="4"/>
                      <a:pt x="1964" y="10"/>
                    </a:cubicBezTo>
                    <a:lnTo>
                      <a:pt x="93" y="1003"/>
                    </a:lnTo>
                    <a:cubicBezTo>
                      <a:pt x="23" y="1026"/>
                      <a:pt x="0" y="1072"/>
                      <a:pt x="23" y="1142"/>
                    </a:cubicBezTo>
                    <a:cubicBezTo>
                      <a:pt x="23" y="1165"/>
                      <a:pt x="93" y="1188"/>
                      <a:pt x="116" y="1188"/>
                    </a:cubicBezTo>
                    <a:cubicBezTo>
                      <a:pt x="131" y="1188"/>
                      <a:pt x="157" y="1178"/>
                      <a:pt x="172" y="1178"/>
                    </a:cubicBezTo>
                    <a:cubicBezTo>
                      <a:pt x="180" y="1178"/>
                      <a:pt x="185" y="1180"/>
                      <a:pt x="185" y="1188"/>
                    </a:cubicBezTo>
                    <a:lnTo>
                      <a:pt x="2057" y="217"/>
                    </a:lnTo>
                    <a:cubicBezTo>
                      <a:pt x="2103" y="194"/>
                      <a:pt x="2149" y="125"/>
                      <a:pt x="2103" y="79"/>
                    </a:cubicBezTo>
                    <a:cubicBezTo>
                      <a:pt x="2085" y="27"/>
                      <a:pt x="2055" y="1"/>
                      <a:pt x="2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15" name="Google Shape;815;p55"/>
              <p:cNvSpPr/>
              <p:nvPr/>
            </p:nvSpPr>
            <p:spPr>
              <a:xfrm>
                <a:off x="2667975" y="3339964"/>
                <a:ext cx="30140" cy="15840"/>
              </a:xfrm>
              <a:custGeom>
                <a:rect b="b" l="l" r="r" t="t"/>
                <a:pathLst>
                  <a:path extrusionOk="0" h="1142" w="2173">
                    <a:moveTo>
                      <a:pt x="2039" y="1"/>
                    </a:moveTo>
                    <a:cubicBezTo>
                      <a:pt x="2023" y="1"/>
                      <a:pt x="2006" y="4"/>
                      <a:pt x="1988" y="10"/>
                    </a:cubicBezTo>
                    <a:lnTo>
                      <a:pt x="93" y="934"/>
                    </a:lnTo>
                    <a:cubicBezTo>
                      <a:pt x="24" y="957"/>
                      <a:pt x="1" y="1026"/>
                      <a:pt x="24" y="1073"/>
                    </a:cubicBezTo>
                    <a:cubicBezTo>
                      <a:pt x="24" y="1096"/>
                      <a:pt x="93" y="1142"/>
                      <a:pt x="116" y="1142"/>
                    </a:cubicBezTo>
                    <a:lnTo>
                      <a:pt x="186" y="1142"/>
                    </a:lnTo>
                    <a:lnTo>
                      <a:pt x="2080" y="218"/>
                    </a:lnTo>
                    <a:cubicBezTo>
                      <a:pt x="2149" y="172"/>
                      <a:pt x="2172" y="125"/>
                      <a:pt x="2149" y="56"/>
                    </a:cubicBezTo>
                    <a:cubicBezTo>
                      <a:pt x="2116" y="22"/>
                      <a:pt x="2082" y="1"/>
                      <a:pt x="20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16" name="Google Shape;816;p55"/>
              <p:cNvSpPr/>
              <p:nvPr/>
            </p:nvSpPr>
            <p:spPr>
              <a:xfrm>
                <a:off x="2648752" y="3379102"/>
                <a:ext cx="41346" cy="15479"/>
              </a:xfrm>
              <a:custGeom>
                <a:rect b="b" l="l" r="r" t="t"/>
                <a:pathLst>
                  <a:path extrusionOk="0" h="1116" w="2981">
                    <a:moveTo>
                      <a:pt x="1439" y="1"/>
                    </a:moveTo>
                    <a:cubicBezTo>
                      <a:pt x="959" y="1"/>
                      <a:pt x="511" y="232"/>
                      <a:pt x="24" y="677"/>
                    </a:cubicBezTo>
                    <a:cubicBezTo>
                      <a:pt x="0" y="700"/>
                      <a:pt x="0" y="792"/>
                      <a:pt x="24" y="815"/>
                    </a:cubicBezTo>
                    <a:cubicBezTo>
                      <a:pt x="47" y="838"/>
                      <a:pt x="76" y="850"/>
                      <a:pt x="104" y="850"/>
                    </a:cubicBezTo>
                    <a:cubicBezTo>
                      <a:pt x="133" y="850"/>
                      <a:pt x="162" y="838"/>
                      <a:pt x="185" y="815"/>
                    </a:cubicBezTo>
                    <a:cubicBezTo>
                      <a:pt x="581" y="399"/>
                      <a:pt x="976" y="208"/>
                      <a:pt x="1389" y="208"/>
                    </a:cubicBezTo>
                    <a:cubicBezTo>
                      <a:pt x="1434" y="208"/>
                      <a:pt x="1480" y="210"/>
                      <a:pt x="1525" y="214"/>
                    </a:cubicBezTo>
                    <a:cubicBezTo>
                      <a:pt x="2288" y="307"/>
                      <a:pt x="2773" y="1046"/>
                      <a:pt x="2773" y="1046"/>
                    </a:cubicBezTo>
                    <a:cubicBezTo>
                      <a:pt x="2796" y="1069"/>
                      <a:pt x="2819" y="1115"/>
                      <a:pt x="2865" y="1115"/>
                    </a:cubicBezTo>
                    <a:lnTo>
                      <a:pt x="2912" y="1115"/>
                    </a:lnTo>
                    <a:cubicBezTo>
                      <a:pt x="2981" y="1092"/>
                      <a:pt x="2981" y="1023"/>
                      <a:pt x="2958" y="977"/>
                    </a:cubicBezTo>
                    <a:cubicBezTo>
                      <a:pt x="2912" y="908"/>
                      <a:pt x="2403" y="99"/>
                      <a:pt x="1572" y="7"/>
                    </a:cubicBezTo>
                    <a:cubicBezTo>
                      <a:pt x="1527" y="3"/>
                      <a:pt x="1483" y="1"/>
                      <a:pt x="14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17" name="Google Shape;817;p55"/>
              <p:cNvSpPr/>
              <p:nvPr/>
            </p:nvSpPr>
            <p:spPr>
              <a:xfrm>
                <a:off x="2595246" y="3523909"/>
                <a:ext cx="264695" cy="944478"/>
              </a:xfrm>
              <a:custGeom>
                <a:rect b="b" l="l" r="r" t="t"/>
                <a:pathLst>
                  <a:path extrusionOk="0" h="68095" w="19084">
                    <a:moveTo>
                      <a:pt x="13467" y="0"/>
                    </a:moveTo>
                    <a:cubicBezTo>
                      <a:pt x="13286" y="0"/>
                      <a:pt x="13123" y="151"/>
                      <a:pt x="13123" y="355"/>
                    </a:cubicBezTo>
                    <a:lnTo>
                      <a:pt x="13123" y="6431"/>
                    </a:lnTo>
                    <a:cubicBezTo>
                      <a:pt x="13123" y="6893"/>
                      <a:pt x="12753" y="7309"/>
                      <a:pt x="12268" y="7309"/>
                    </a:cubicBezTo>
                    <a:lnTo>
                      <a:pt x="6631" y="7309"/>
                    </a:lnTo>
                    <a:cubicBezTo>
                      <a:pt x="6076" y="7309"/>
                      <a:pt x="5661" y="6870"/>
                      <a:pt x="5661" y="6316"/>
                    </a:cubicBezTo>
                    <a:lnTo>
                      <a:pt x="5661" y="494"/>
                    </a:lnTo>
                    <a:cubicBezTo>
                      <a:pt x="5661" y="274"/>
                      <a:pt x="5473" y="76"/>
                      <a:pt x="5237" y="76"/>
                    </a:cubicBezTo>
                    <a:cubicBezTo>
                      <a:pt x="5224" y="76"/>
                      <a:pt x="5211" y="76"/>
                      <a:pt x="5198" y="78"/>
                    </a:cubicBezTo>
                    <a:lnTo>
                      <a:pt x="4297" y="193"/>
                    </a:lnTo>
                    <a:cubicBezTo>
                      <a:pt x="3951" y="262"/>
                      <a:pt x="3651" y="540"/>
                      <a:pt x="3651" y="932"/>
                    </a:cubicBezTo>
                    <a:lnTo>
                      <a:pt x="3651" y="6708"/>
                    </a:lnTo>
                    <a:cubicBezTo>
                      <a:pt x="3651" y="8164"/>
                      <a:pt x="3027" y="9596"/>
                      <a:pt x="1918" y="10567"/>
                    </a:cubicBezTo>
                    <a:lnTo>
                      <a:pt x="647" y="11699"/>
                    </a:lnTo>
                    <a:cubicBezTo>
                      <a:pt x="508" y="11837"/>
                      <a:pt x="416" y="12022"/>
                      <a:pt x="416" y="12207"/>
                    </a:cubicBezTo>
                    <a:lnTo>
                      <a:pt x="0" y="33670"/>
                    </a:lnTo>
                    <a:cubicBezTo>
                      <a:pt x="0" y="34202"/>
                      <a:pt x="393" y="34618"/>
                      <a:pt x="924" y="34618"/>
                    </a:cubicBezTo>
                    <a:lnTo>
                      <a:pt x="2426" y="67471"/>
                    </a:lnTo>
                    <a:cubicBezTo>
                      <a:pt x="2426" y="67771"/>
                      <a:pt x="2934" y="68095"/>
                      <a:pt x="3281" y="68095"/>
                    </a:cubicBezTo>
                    <a:lnTo>
                      <a:pt x="7116" y="68072"/>
                    </a:lnTo>
                    <a:cubicBezTo>
                      <a:pt x="7463" y="68072"/>
                      <a:pt x="7763" y="67818"/>
                      <a:pt x="7763" y="67494"/>
                    </a:cubicBezTo>
                    <a:lnTo>
                      <a:pt x="9149" y="34618"/>
                    </a:lnTo>
                    <a:lnTo>
                      <a:pt x="10050" y="34618"/>
                    </a:lnTo>
                    <a:lnTo>
                      <a:pt x="12199" y="67864"/>
                    </a:lnTo>
                    <a:cubicBezTo>
                      <a:pt x="12199" y="67979"/>
                      <a:pt x="12268" y="68049"/>
                      <a:pt x="12291" y="68072"/>
                    </a:cubicBezTo>
                    <a:lnTo>
                      <a:pt x="17905" y="68072"/>
                    </a:lnTo>
                    <a:cubicBezTo>
                      <a:pt x="18252" y="68072"/>
                      <a:pt x="17905" y="67818"/>
                      <a:pt x="17929" y="67517"/>
                    </a:cubicBezTo>
                    <a:lnTo>
                      <a:pt x="18414" y="34595"/>
                    </a:lnTo>
                    <a:cubicBezTo>
                      <a:pt x="18783" y="34595"/>
                      <a:pt x="19084" y="34317"/>
                      <a:pt x="19084" y="33924"/>
                    </a:cubicBezTo>
                    <a:lnTo>
                      <a:pt x="18529" y="12253"/>
                    </a:lnTo>
                    <a:cubicBezTo>
                      <a:pt x="18529" y="12022"/>
                      <a:pt x="18414" y="11814"/>
                      <a:pt x="18252" y="11629"/>
                    </a:cubicBezTo>
                    <a:lnTo>
                      <a:pt x="17790" y="11237"/>
                    </a:lnTo>
                    <a:cubicBezTo>
                      <a:pt x="16080" y="9781"/>
                      <a:pt x="15087" y="7656"/>
                      <a:pt x="15087" y="5391"/>
                    </a:cubicBezTo>
                    <a:lnTo>
                      <a:pt x="15087" y="771"/>
                    </a:lnTo>
                    <a:cubicBezTo>
                      <a:pt x="15087" y="470"/>
                      <a:pt x="14856" y="170"/>
                      <a:pt x="14555" y="147"/>
                    </a:cubicBezTo>
                    <a:lnTo>
                      <a:pt x="13539" y="8"/>
                    </a:lnTo>
                    <a:cubicBezTo>
                      <a:pt x="13515" y="3"/>
                      <a:pt x="13491" y="0"/>
                      <a:pt x="13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18" name="Google Shape;818;p55"/>
              <p:cNvSpPr/>
              <p:nvPr/>
            </p:nvSpPr>
            <p:spPr>
              <a:xfrm>
                <a:off x="2656436" y="3653154"/>
                <a:ext cx="14439" cy="14425"/>
              </a:xfrm>
              <a:custGeom>
                <a:rect b="b" l="l" r="r" t="t"/>
                <a:pathLst>
                  <a:path extrusionOk="0" h="1040" w="1041">
                    <a:moveTo>
                      <a:pt x="509" y="0"/>
                    </a:moveTo>
                    <a:cubicBezTo>
                      <a:pt x="232" y="0"/>
                      <a:pt x="1" y="231"/>
                      <a:pt x="1" y="532"/>
                    </a:cubicBezTo>
                    <a:cubicBezTo>
                      <a:pt x="1" y="809"/>
                      <a:pt x="232" y="1040"/>
                      <a:pt x="509" y="1040"/>
                    </a:cubicBezTo>
                    <a:cubicBezTo>
                      <a:pt x="810" y="1040"/>
                      <a:pt x="1041" y="809"/>
                      <a:pt x="1041" y="532"/>
                    </a:cubicBezTo>
                    <a:cubicBezTo>
                      <a:pt x="1041" y="231"/>
                      <a:pt x="810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19" name="Google Shape;819;p55"/>
              <p:cNvSpPr/>
              <p:nvPr/>
            </p:nvSpPr>
            <p:spPr>
              <a:xfrm>
                <a:off x="2639779" y="3569191"/>
                <a:ext cx="39113" cy="16686"/>
              </a:xfrm>
              <a:custGeom>
                <a:rect b="b" l="l" r="r" t="t"/>
                <a:pathLst>
                  <a:path extrusionOk="0" h="1203" w="2820">
                    <a:moveTo>
                      <a:pt x="624" y="1"/>
                    </a:moveTo>
                    <a:cubicBezTo>
                      <a:pt x="278" y="1"/>
                      <a:pt x="1" y="278"/>
                      <a:pt x="1" y="602"/>
                    </a:cubicBezTo>
                    <a:cubicBezTo>
                      <a:pt x="1" y="948"/>
                      <a:pt x="301" y="1202"/>
                      <a:pt x="624" y="1202"/>
                    </a:cubicBezTo>
                    <a:lnTo>
                      <a:pt x="2219" y="1202"/>
                    </a:lnTo>
                    <a:cubicBezTo>
                      <a:pt x="2519" y="1202"/>
                      <a:pt x="2819" y="925"/>
                      <a:pt x="2819" y="602"/>
                    </a:cubicBezTo>
                    <a:cubicBezTo>
                      <a:pt x="2819" y="255"/>
                      <a:pt x="2519" y="1"/>
                      <a:pt x="22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20" name="Google Shape;820;p55"/>
              <p:cNvSpPr/>
              <p:nvPr/>
            </p:nvSpPr>
            <p:spPr>
              <a:xfrm>
                <a:off x="2772117" y="3569191"/>
                <a:ext cx="38781" cy="16686"/>
              </a:xfrm>
              <a:custGeom>
                <a:rect b="b" l="l" r="r" t="t"/>
                <a:pathLst>
                  <a:path extrusionOk="0" h="1203" w="2796">
                    <a:moveTo>
                      <a:pt x="601" y="1"/>
                    </a:moveTo>
                    <a:cubicBezTo>
                      <a:pt x="255" y="1"/>
                      <a:pt x="0" y="278"/>
                      <a:pt x="0" y="602"/>
                    </a:cubicBezTo>
                    <a:cubicBezTo>
                      <a:pt x="0" y="948"/>
                      <a:pt x="278" y="1202"/>
                      <a:pt x="601" y="1202"/>
                    </a:cubicBezTo>
                    <a:lnTo>
                      <a:pt x="2195" y="1202"/>
                    </a:lnTo>
                    <a:cubicBezTo>
                      <a:pt x="2542" y="1202"/>
                      <a:pt x="2796" y="925"/>
                      <a:pt x="2796" y="602"/>
                    </a:cubicBezTo>
                    <a:cubicBezTo>
                      <a:pt x="2796" y="255"/>
                      <a:pt x="2519" y="1"/>
                      <a:pt x="2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21" name="Google Shape;821;p55"/>
              <p:cNvSpPr/>
              <p:nvPr/>
            </p:nvSpPr>
            <p:spPr>
              <a:xfrm>
                <a:off x="2784613" y="3653154"/>
                <a:ext cx="14439" cy="14425"/>
              </a:xfrm>
              <a:custGeom>
                <a:rect b="b" l="l" r="r" t="t"/>
                <a:pathLst>
                  <a:path extrusionOk="0" h="1040" w="1041">
                    <a:moveTo>
                      <a:pt x="509" y="0"/>
                    </a:moveTo>
                    <a:cubicBezTo>
                      <a:pt x="231" y="0"/>
                      <a:pt x="0" y="231"/>
                      <a:pt x="0" y="532"/>
                    </a:cubicBezTo>
                    <a:cubicBezTo>
                      <a:pt x="0" y="809"/>
                      <a:pt x="231" y="1040"/>
                      <a:pt x="509" y="1040"/>
                    </a:cubicBezTo>
                    <a:cubicBezTo>
                      <a:pt x="809" y="1040"/>
                      <a:pt x="1040" y="809"/>
                      <a:pt x="1040" y="532"/>
                    </a:cubicBezTo>
                    <a:cubicBezTo>
                      <a:pt x="1040" y="231"/>
                      <a:pt x="809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22" name="Google Shape;822;p55"/>
              <p:cNvSpPr/>
              <p:nvPr/>
            </p:nvSpPr>
            <p:spPr>
              <a:xfrm>
                <a:off x="2690401" y="3689033"/>
                <a:ext cx="75009" cy="45840"/>
              </a:xfrm>
              <a:custGeom>
                <a:rect b="b" l="l" r="r" t="t"/>
                <a:pathLst>
                  <a:path extrusionOk="0" h="3305" w="5408">
                    <a:moveTo>
                      <a:pt x="371" y="1"/>
                    </a:moveTo>
                    <a:cubicBezTo>
                      <a:pt x="186" y="1"/>
                      <a:pt x="1" y="162"/>
                      <a:pt x="1" y="370"/>
                    </a:cubicBezTo>
                    <a:lnTo>
                      <a:pt x="1" y="879"/>
                    </a:lnTo>
                    <a:cubicBezTo>
                      <a:pt x="1" y="2219"/>
                      <a:pt x="1064" y="3305"/>
                      <a:pt x="2427" y="3305"/>
                    </a:cubicBezTo>
                    <a:lnTo>
                      <a:pt x="3189" y="3305"/>
                    </a:lnTo>
                    <a:cubicBezTo>
                      <a:pt x="4391" y="3305"/>
                      <a:pt x="5407" y="2311"/>
                      <a:pt x="5384" y="1087"/>
                    </a:cubicBezTo>
                    <a:lnTo>
                      <a:pt x="5384" y="370"/>
                    </a:lnTo>
                    <a:cubicBezTo>
                      <a:pt x="5384" y="162"/>
                      <a:pt x="5199" y="1"/>
                      <a:pt x="49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23" name="Google Shape;823;p55"/>
              <p:cNvSpPr/>
              <p:nvPr/>
            </p:nvSpPr>
            <p:spPr>
              <a:xfrm>
                <a:off x="2669265" y="3393609"/>
                <a:ext cx="14" cy="971"/>
              </a:xfrm>
              <a:custGeom>
                <a:rect b="b" l="l" r="r" t="t"/>
                <a:pathLst>
                  <a:path extrusionOk="0" h="70" w="1">
                    <a:moveTo>
                      <a:pt x="0" y="69"/>
                    </a:moveTo>
                    <a:lnTo>
                      <a:pt x="0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45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24" name="Google Shape;824;p55"/>
              <p:cNvSpPr/>
              <p:nvPr/>
            </p:nvSpPr>
            <p:spPr>
              <a:xfrm>
                <a:off x="2943539" y="3594197"/>
                <a:ext cx="33024" cy="681600"/>
              </a:xfrm>
              <a:custGeom>
                <a:rect b="b" l="l" r="r" t="t"/>
                <a:pathLst>
                  <a:path extrusionOk="0" h="49142" w="2381">
                    <a:moveTo>
                      <a:pt x="301" y="0"/>
                    </a:moveTo>
                    <a:lnTo>
                      <a:pt x="1" y="49141"/>
                    </a:lnTo>
                    <a:lnTo>
                      <a:pt x="2080" y="49141"/>
                    </a:lnTo>
                    <a:lnTo>
                      <a:pt x="2380" y="2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25" name="Google Shape;825;p55"/>
              <p:cNvSpPr/>
              <p:nvPr/>
            </p:nvSpPr>
            <p:spPr>
              <a:xfrm>
                <a:off x="2896758" y="3569177"/>
                <a:ext cx="128200" cy="79378"/>
              </a:xfrm>
              <a:custGeom>
                <a:rect b="b" l="l" r="r" t="t"/>
                <a:pathLst>
                  <a:path extrusionOk="0" h="5723" w="9243">
                    <a:moveTo>
                      <a:pt x="2845" y="0"/>
                    </a:moveTo>
                    <a:cubicBezTo>
                      <a:pt x="2382" y="0"/>
                      <a:pt x="1928" y="228"/>
                      <a:pt x="1641" y="603"/>
                    </a:cubicBezTo>
                    <a:lnTo>
                      <a:pt x="370" y="2335"/>
                    </a:lnTo>
                    <a:cubicBezTo>
                      <a:pt x="1" y="2867"/>
                      <a:pt x="116" y="3583"/>
                      <a:pt x="624" y="3930"/>
                    </a:cubicBezTo>
                    <a:cubicBezTo>
                      <a:pt x="661" y="3959"/>
                      <a:pt x="704" y="3972"/>
                      <a:pt x="747" y="3972"/>
                    </a:cubicBezTo>
                    <a:cubicBezTo>
                      <a:pt x="842" y="3972"/>
                      <a:pt x="939" y="3909"/>
                      <a:pt x="971" y="3814"/>
                    </a:cubicBezTo>
                    <a:lnTo>
                      <a:pt x="1433" y="2520"/>
                    </a:lnTo>
                    <a:lnTo>
                      <a:pt x="671" y="4738"/>
                    </a:lnTo>
                    <a:cubicBezTo>
                      <a:pt x="578" y="4992"/>
                      <a:pt x="740" y="5246"/>
                      <a:pt x="1017" y="5246"/>
                    </a:cubicBezTo>
                    <a:cubicBezTo>
                      <a:pt x="1248" y="5246"/>
                      <a:pt x="1479" y="5131"/>
                      <a:pt x="1595" y="4946"/>
                    </a:cubicBezTo>
                    <a:lnTo>
                      <a:pt x="2912" y="2867"/>
                    </a:lnTo>
                    <a:lnTo>
                      <a:pt x="1733" y="5408"/>
                    </a:lnTo>
                    <a:cubicBezTo>
                      <a:pt x="1654" y="5548"/>
                      <a:pt x="1781" y="5722"/>
                      <a:pt x="1936" y="5722"/>
                    </a:cubicBezTo>
                    <a:cubicBezTo>
                      <a:pt x="1961" y="5722"/>
                      <a:pt x="1986" y="5718"/>
                      <a:pt x="2011" y="5709"/>
                    </a:cubicBezTo>
                    <a:cubicBezTo>
                      <a:pt x="2750" y="5478"/>
                      <a:pt x="3374" y="4992"/>
                      <a:pt x="3790" y="4322"/>
                    </a:cubicBezTo>
                    <a:lnTo>
                      <a:pt x="4021" y="3976"/>
                    </a:lnTo>
                    <a:cubicBezTo>
                      <a:pt x="4048" y="3908"/>
                      <a:pt x="4106" y="3873"/>
                      <a:pt x="4173" y="3873"/>
                    </a:cubicBezTo>
                    <a:cubicBezTo>
                      <a:pt x="4221" y="3873"/>
                      <a:pt x="4273" y="3891"/>
                      <a:pt x="4321" y="3930"/>
                    </a:cubicBezTo>
                    <a:cubicBezTo>
                      <a:pt x="4656" y="4176"/>
                      <a:pt x="5448" y="4638"/>
                      <a:pt x="6502" y="4638"/>
                    </a:cubicBezTo>
                    <a:cubicBezTo>
                      <a:pt x="6830" y="4638"/>
                      <a:pt x="7183" y="4594"/>
                      <a:pt x="7556" y="4484"/>
                    </a:cubicBezTo>
                    <a:cubicBezTo>
                      <a:pt x="7625" y="4438"/>
                      <a:pt x="7671" y="4415"/>
                      <a:pt x="7717" y="4369"/>
                    </a:cubicBezTo>
                    <a:cubicBezTo>
                      <a:pt x="7995" y="3837"/>
                      <a:pt x="9242" y="1157"/>
                      <a:pt x="5222" y="117"/>
                    </a:cubicBezTo>
                    <a:cubicBezTo>
                      <a:pt x="5199" y="129"/>
                      <a:pt x="5187" y="135"/>
                      <a:pt x="5176" y="135"/>
                    </a:cubicBezTo>
                    <a:cubicBezTo>
                      <a:pt x="5164" y="135"/>
                      <a:pt x="5153" y="129"/>
                      <a:pt x="5130" y="117"/>
                    </a:cubicBezTo>
                    <a:lnTo>
                      <a:pt x="2912" y="2"/>
                    </a:lnTo>
                    <a:cubicBezTo>
                      <a:pt x="2890" y="1"/>
                      <a:pt x="2867" y="0"/>
                      <a:pt x="2845" y="0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26" name="Google Shape;826;p55"/>
              <p:cNvSpPr/>
              <p:nvPr/>
            </p:nvSpPr>
            <p:spPr>
              <a:xfrm>
                <a:off x="2906370" y="3599842"/>
                <a:ext cx="11873" cy="25243"/>
              </a:xfrm>
              <a:custGeom>
                <a:rect b="b" l="l" r="r" t="t"/>
                <a:pathLst>
                  <a:path extrusionOk="0" h="1820" w="856">
                    <a:moveTo>
                      <a:pt x="729" y="0"/>
                    </a:moveTo>
                    <a:cubicBezTo>
                      <a:pt x="694" y="0"/>
                      <a:pt x="659" y="26"/>
                      <a:pt x="625" y="78"/>
                    </a:cubicBezTo>
                    <a:lnTo>
                      <a:pt x="1" y="1649"/>
                    </a:lnTo>
                    <a:cubicBezTo>
                      <a:pt x="1" y="1719"/>
                      <a:pt x="1" y="1742"/>
                      <a:pt x="24" y="1765"/>
                    </a:cubicBezTo>
                    <a:lnTo>
                      <a:pt x="47" y="1811"/>
                    </a:lnTo>
                    <a:cubicBezTo>
                      <a:pt x="64" y="1817"/>
                      <a:pt x="80" y="1820"/>
                      <a:pt x="95" y="1820"/>
                    </a:cubicBezTo>
                    <a:cubicBezTo>
                      <a:pt x="138" y="1820"/>
                      <a:pt x="168" y="1794"/>
                      <a:pt x="186" y="1742"/>
                    </a:cubicBezTo>
                    <a:lnTo>
                      <a:pt x="833" y="148"/>
                    </a:lnTo>
                    <a:cubicBezTo>
                      <a:pt x="856" y="101"/>
                      <a:pt x="833" y="32"/>
                      <a:pt x="763" y="9"/>
                    </a:cubicBezTo>
                    <a:cubicBezTo>
                      <a:pt x="752" y="3"/>
                      <a:pt x="740" y="0"/>
                      <a:pt x="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27" name="Google Shape;827;p55"/>
              <p:cNvSpPr/>
              <p:nvPr/>
            </p:nvSpPr>
            <p:spPr>
              <a:xfrm>
                <a:off x="2931043" y="3607761"/>
                <a:ext cx="8669" cy="6186"/>
              </a:xfrm>
              <a:custGeom>
                <a:rect b="b" l="l" r="r" t="t"/>
                <a:pathLst>
                  <a:path extrusionOk="0" h="446" w="625">
                    <a:moveTo>
                      <a:pt x="111" y="0"/>
                    </a:moveTo>
                    <a:cubicBezTo>
                      <a:pt x="82" y="0"/>
                      <a:pt x="61" y="12"/>
                      <a:pt x="47" y="39"/>
                    </a:cubicBezTo>
                    <a:cubicBezTo>
                      <a:pt x="1" y="85"/>
                      <a:pt x="1" y="131"/>
                      <a:pt x="47" y="154"/>
                    </a:cubicBezTo>
                    <a:cubicBezTo>
                      <a:pt x="70" y="200"/>
                      <a:pt x="232" y="270"/>
                      <a:pt x="440" y="431"/>
                    </a:cubicBezTo>
                    <a:cubicBezTo>
                      <a:pt x="465" y="440"/>
                      <a:pt x="487" y="445"/>
                      <a:pt x="507" y="445"/>
                    </a:cubicBezTo>
                    <a:cubicBezTo>
                      <a:pt x="540" y="445"/>
                      <a:pt x="564" y="429"/>
                      <a:pt x="578" y="385"/>
                    </a:cubicBezTo>
                    <a:cubicBezTo>
                      <a:pt x="625" y="339"/>
                      <a:pt x="625" y="270"/>
                      <a:pt x="555" y="247"/>
                    </a:cubicBezTo>
                    <a:cubicBezTo>
                      <a:pt x="347" y="131"/>
                      <a:pt x="186" y="16"/>
                      <a:pt x="186" y="16"/>
                    </a:cubicBezTo>
                    <a:cubicBezTo>
                      <a:pt x="157" y="6"/>
                      <a:pt x="132" y="0"/>
                      <a:pt x="1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28" name="Google Shape;828;p55"/>
              <p:cNvSpPr/>
              <p:nvPr/>
            </p:nvSpPr>
            <p:spPr>
              <a:xfrm>
                <a:off x="2913429" y="3598150"/>
                <a:ext cx="8655" cy="6186"/>
              </a:xfrm>
              <a:custGeom>
                <a:rect b="b" l="l" r="r" t="t"/>
                <a:pathLst>
                  <a:path extrusionOk="0" h="446" w="624">
                    <a:moveTo>
                      <a:pt x="111" y="0"/>
                    </a:moveTo>
                    <a:cubicBezTo>
                      <a:pt x="81" y="0"/>
                      <a:pt x="60" y="11"/>
                      <a:pt x="46" y="38"/>
                    </a:cubicBezTo>
                    <a:cubicBezTo>
                      <a:pt x="0" y="85"/>
                      <a:pt x="0" y="131"/>
                      <a:pt x="46" y="154"/>
                    </a:cubicBezTo>
                    <a:cubicBezTo>
                      <a:pt x="69" y="154"/>
                      <a:pt x="231" y="270"/>
                      <a:pt x="439" y="431"/>
                    </a:cubicBezTo>
                    <a:cubicBezTo>
                      <a:pt x="464" y="440"/>
                      <a:pt x="487" y="445"/>
                      <a:pt x="506" y="445"/>
                    </a:cubicBezTo>
                    <a:cubicBezTo>
                      <a:pt x="539" y="445"/>
                      <a:pt x="563" y="429"/>
                      <a:pt x="578" y="385"/>
                    </a:cubicBezTo>
                    <a:cubicBezTo>
                      <a:pt x="624" y="339"/>
                      <a:pt x="624" y="270"/>
                      <a:pt x="555" y="246"/>
                    </a:cubicBezTo>
                    <a:cubicBezTo>
                      <a:pt x="347" y="131"/>
                      <a:pt x="185" y="15"/>
                      <a:pt x="185" y="15"/>
                    </a:cubicBezTo>
                    <a:cubicBezTo>
                      <a:pt x="156" y="6"/>
                      <a:pt x="131" y="0"/>
                      <a:pt x="1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29" name="Google Shape;829;p55"/>
              <p:cNvSpPr/>
              <p:nvPr/>
            </p:nvSpPr>
            <p:spPr>
              <a:xfrm>
                <a:off x="2950917" y="3615860"/>
                <a:ext cx="5132" cy="7989"/>
              </a:xfrm>
              <a:custGeom>
                <a:rect b="b" l="l" r="r" t="t"/>
                <a:pathLst>
                  <a:path extrusionOk="0" h="576" w="370">
                    <a:moveTo>
                      <a:pt x="243" y="0"/>
                    </a:moveTo>
                    <a:cubicBezTo>
                      <a:pt x="210" y="0"/>
                      <a:pt x="179" y="26"/>
                      <a:pt x="162" y="78"/>
                    </a:cubicBezTo>
                    <a:cubicBezTo>
                      <a:pt x="162" y="78"/>
                      <a:pt x="116" y="263"/>
                      <a:pt x="23" y="425"/>
                    </a:cubicBezTo>
                    <a:cubicBezTo>
                      <a:pt x="0" y="448"/>
                      <a:pt x="0" y="494"/>
                      <a:pt x="23" y="540"/>
                    </a:cubicBezTo>
                    <a:cubicBezTo>
                      <a:pt x="46" y="564"/>
                      <a:pt x="81" y="575"/>
                      <a:pt x="110" y="575"/>
                    </a:cubicBezTo>
                    <a:cubicBezTo>
                      <a:pt x="139" y="575"/>
                      <a:pt x="162" y="564"/>
                      <a:pt x="162" y="540"/>
                    </a:cubicBezTo>
                    <a:cubicBezTo>
                      <a:pt x="277" y="356"/>
                      <a:pt x="347" y="125"/>
                      <a:pt x="347" y="125"/>
                    </a:cubicBezTo>
                    <a:cubicBezTo>
                      <a:pt x="370" y="102"/>
                      <a:pt x="347" y="32"/>
                      <a:pt x="277" y="9"/>
                    </a:cubicBezTo>
                    <a:cubicBezTo>
                      <a:pt x="266" y="3"/>
                      <a:pt x="254" y="0"/>
                      <a:pt x="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30" name="Google Shape;830;p55"/>
              <p:cNvSpPr/>
              <p:nvPr/>
            </p:nvSpPr>
            <p:spPr>
              <a:xfrm>
                <a:off x="2869520" y="4301684"/>
                <a:ext cx="179797" cy="228578"/>
              </a:xfrm>
              <a:custGeom>
                <a:rect b="b" l="l" r="r" t="t"/>
                <a:pathLst>
                  <a:path extrusionOk="0" h="16480" w="12963">
                    <a:moveTo>
                      <a:pt x="394" y="1"/>
                    </a:moveTo>
                    <a:lnTo>
                      <a:pt x="93" y="8642"/>
                    </a:lnTo>
                    <a:cubicBezTo>
                      <a:pt x="1" y="10467"/>
                      <a:pt x="810" y="12200"/>
                      <a:pt x="2242" y="13285"/>
                    </a:cubicBezTo>
                    <a:lnTo>
                      <a:pt x="6285" y="16428"/>
                    </a:lnTo>
                    <a:cubicBezTo>
                      <a:pt x="6331" y="16462"/>
                      <a:pt x="6383" y="16480"/>
                      <a:pt x="6438" y="16480"/>
                    </a:cubicBezTo>
                    <a:cubicBezTo>
                      <a:pt x="6493" y="16480"/>
                      <a:pt x="6551" y="16462"/>
                      <a:pt x="6609" y="16428"/>
                    </a:cubicBezTo>
                    <a:lnTo>
                      <a:pt x="10190" y="14094"/>
                    </a:lnTo>
                    <a:cubicBezTo>
                      <a:pt x="11830" y="13031"/>
                      <a:pt x="12847" y="11183"/>
                      <a:pt x="12870" y="9219"/>
                    </a:cubicBezTo>
                    <a:lnTo>
                      <a:pt x="12962" y="232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rgbClr val="4340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31" name="Google Shape;831;p55"/>
              <p:cNvSpPr/>
              <p:nvPr/>
            </p:nvSpPr>
            <p:spPr>
              <a:xfrm>
                <a:off x="2869520" y="4301684"/>
                <a:ext cx="179797" cy="228578"/>
              </a:xfrm>
              <a:custGeom>
                <a:rect b="b" l="l" r="r" t="t"/>
                <a:pathLst>
                  <a:path extrusionOk="0" h="16480" w="12963">
                    <a:moveTo>
                      <a:pt x="394" y="1"/>
                    </a:moveTo>
                    <a:lnTo>
                      <a:pt x="93" y="8642"/>
                    </a:lnTo>
                    <a:cubicBezTo>
                      <a:pt x="1" y="10467"/>
                      <a:pt x="810" y="12200"/>
                      <a:pt x="2242" y="13285"/>
                    </a:cubicBezTo>
                    <a:lnTo>
                      <a:pt x="6285" y="16428"/>
                    </a:lnTo>
                    <a:cubicBezTo>
                      <a:pt x="6331" y="16462"/>
                      <a:pt x="6383" y="16480"/>
                      <a:pt x="6438" y="16480"/>
                    </a:cubicBezTo>
                    <a:cubicBezTo>
                      <a:pt x="6493" y="16480"/>
                      <a:pt x="6551" y="16462"/>
                      <a:pt x="6609" y="16428"/>
                    </a:cubicBezTo>
                    <a:lnTo>
                      <a:pt x="10190" y="14094"/>
                    </a:lnTo>
                    <a:cubicBezTo>
                      <a:pt x="11830" y="13031"/>
                      <a:pt x="12847" y="11183"/>
                      <a:pt x="12870" y="9219"/>
                    </a:cubicBezTo>
                    <a:lnTo>
                      <a:pt x="12962" y="232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32" name="Google Shape;832;p55"/>
              <p:cNvSpPr/>
              <p:nvPr/>
            </p:nvSpPr>
            <p:spPr>
              <a:xfrm>
                <a:off x="2891960" y="4301684"/>
                <a:ext cx="135233" cy="172182"/>
              </a:xfrm>
              <a:custGeom>
                <a:rect b="b" l="l" r="r" t="t"/>
                <a:pathLst>
                  <a:path extrusionOk="0" h="12414" w="9750">
                    <a:moveTo>
                      <a:pt x="324" y="1"/>
                    </a:moveTo>
                    <a:lnTo>
                      <a:pt x="23" y="6493"/>
                    </a:lnTo>
                    <a:cubicBezTo>
                      <a:pt x="0" y="7856"/>
                      <a:pt x="601" y="9150"/>
                      <a:pt x="1664" y="10005"/>
                    </a:cubicBezTo>
                    <a:lnTo>
                      <a:pt x="4713" y="12361"/>
                    </a:lnTo>
                    <a:cubicBezTo>
                      <a:pt x="4748" y="12396"/>
                      <a:pt x="4788" y="12413"/>
                      <a:pt x="4832" y="12413"/>
                    </a:cubicBezTo>
                    <a:cubicBezTo>
                      <a:pt x="4875" y="12413"/>
                      <a:pt x="4921" y="12396"/>
                      <a:pt x="4967" y="12361"/>
                    </a:cubicBezTo>
                    <a:lnTo>
                      <a:pt x="7647" y="10605"/>
                    </a:lnTo>
                    <a:cubicBezTo>
                      <a:pt x="8895" y="9797"/>
                      <a:pt x="9634" y="8411"/>
                      <a:pt x="9681" y="6932"/>
                    </a:cubicBezTo>
                    <a:lnTo>
                      <a:pt x="9750" y="186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33" name="Google Shape;833;p55"/>
              <p:cNvSpPr/>
              <p:nvPr/>
            </p:nvSpPr>
            <p:spPr>
              <a:xfrm>
                <a:off x="2937131" y="4225432"/>
                <a:ext cx="41360" cy="168770"/>
              </a:xfrm>
              <a:custGeom>
                <a:rect b="b" l="l" r="r" t="t"/>
                <a:pathLst>
                  <a:path extrusionOk="0" h="12168" w="2982">
                    <a:moveTo>
                      <a:pt x="24" y="0"/>
                    </a:moveTo>
                    <a:lnTo>
                      <a:pt x="1" y="9681"/>
                    </a:lnTo>
                    <a:cubicBezTo>
                      <a:pt x="1" y="10143"/>
                      <a:pt x="116" y="10605"/>
                      <a:pt x="347" y="11021"/>
                    </a:cubicBezTo>
                    <a:lnTo>
                      <a:pt x="832" y="11852"/>
                    </a:lnTo>
                    <a:cubicBezTo>
                      <a:pt x="977" y="12057"/>
                      <a:pt x="1209" y="12168"/>
                      <a:pt x="1435" y="12168"/>
                    </a:cubicBezTo>
                    <a:cubicBezTo>
                      <a:pt x="1642" y="12168"/>
                      <a:pt x="1843" y="12075"/>
                      <a:pt x="1965" y="11875"/>
                    </a:cubicBezTo>
                    <a:lnTo>
                      <a:pt x="2404" y="11205"/>
                    </a:lnTo>
                    <a:cubicBezTo>
                      <a:pt x="2750" y="10697"/>
                      <a:pt x="2958" y="10050"/>
                      <a:pt x="2958" y="9427"/>
                    </a:cubicBezTo>
                    <a:lnTo>
                      <a:pt x="29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34" name="Google Shape;834;p55"/>
              <p:cNvSpPr/>
              <p:nvPr/>
            </p:nvSpPr>
            <p:spPr>
              <a:xfrm>
                <a:off x="2761868" y="4467668"/>
                <a:ext cx="4078" cy="388"/>
              </a:xfrm>
              <a:custGeom>
                <a:rect b="b" l="l" r="r" t="t"/>
                <a:pathLst>
                  <a:path extrusionOk="0" h="28" w="294">
                    <a:moveTo>
                      <a:pt x="0" y="1"/>
                    </a:moveTo>
                    <a:cubicBezTo>
                      <a:pt x="200" y="14"/>
                      <a:pt x="269" y="27"/>
                      <a:pt x="283" y="27"/>
                    </a:cubicBezTo>
                    <a:cubicBezTo>
                      <a:pt x="293" y="27"/>
                      <a:pt x="274" y="20"/>
                      <a:pt x="254" y="1"/>
                    </a:cubicBezTo>
                    <a:close/>
                  </a:path>
                </a:pathLst>
              </a:custGeom>
              <a:solidFill>
                <a:srgbClr val="2E52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35" name="Google Shape;835;p55"/>
              <p:cNvSpPr/>
              <p:nvPr/>
            </p:nvSpPr>
            <p:spPr>
              <a:xfrm>
                <a:off x="2756418" y="4407754"/>
                <a:ext cx="156384" cy="127549"/>
              </a:xfrm>
              <a:custGeom>
                <a:rect b="b" l="l" r="r" t="t"/>
                <a:pathLst>
                  <a:path extrusionOk="0" h="9196" w="11275">
                    <a:moveTo>
                      <a:pt x="6908" y="0"/>
                    </a:moveTo>
                    <a:lnTo>
                      <a:pt x="0" y="23"/>
                    </a:lnTo>
                    <a:lnTo>
                      <a:pt x="693" y="8433"/>
                    </a:lnTo>
                    <a:cubicBezTo>
                      <a:pt x="693" y="8849"/>
                      <a:pt x="1040" y="9195"/>
                      <a:pt x="1456" y="9195"/>
                    </a:cubicBezTo>
                    <a:lnTo>
                      <a:pt x="11275" y="9195"/>
                    </a:lnTo>
                    <a:lnTo>
                      <a:pt x="11275" y="9080"/>
                    </a:lnTo>
                    <a:cubicBezTo>
                      <a:pt x="11275" y="7024"/>
                      <a:pt x="9635" y="5360"/>
                      <a:pt x="7578" y="5360"/>
                    </a:cubicBezTo>
                    <a:cubicBezTo>
                      <a:pt x="7024" y="5360"/>
                      <a:pt x="6585" y="4829"/>
                      <a:pt x="6700" y="4274"/>
                    </a:cubicBezTo>
                    <a:lnTo>
                      <a:pt x="69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36" name="Google Shape;836;p55"/>
              <p:cNvSpPr/>
              <p:nvPr/>
            </p:nvSpPr>
            <p:spPr>
              <a:xfrm>
                <a:off x="2765710" y="4525350"/>
                <a:ext cx="146772" cy="13149"/>
              </a:xfrm>
              <a:custGeom>
                <a:rect b="b" l="l" r="r" t="t"/>
                <a:pathLst>
                  <a:path extrusionOk="0" h="948" w="10582">
                    <a:moveTo>
                      <a:pt x="0" y="0"/>
                    </a:moveTo>
                    <a:lnTo>
                      <a:pt x="0" y="924"/>
                    </a:lnTo>
                    <a:lnTo>
                      <a:pt x="10559" y="947"/>
                    </a:lnTo>
                    <a:lnTo>
                      <a:pt x="1058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37" name="Google Shape;837;p55"/>
              <p:cNvSpPr/>
              <p:nvPr/>
            </p:nvSpPr>
            <p:spPr>
              <a:xfrm>
                <a:off x="2819855" y="4464784"/>
                <a:ext cx="35271" cy="3218"/>
              </a:xfrm>
              <a:custGeom>
                <a:rect b="b" l="l" r="r" t="t"/>
                <a:pathLst>
                  <a:path extrusionOk="0" h="232" w="2543">
                    <a:moveTo>
                      <a:pt x="116" y="1"/>
                    </a:moveTo>
                    <a:cubicBezTo>
                      <a:pt x="47" y="1"/>
                      <a:pt x="1" y="47"/>
                      <a:pt x="1" y="116"/>
                    </a:cubicBezTo>
                    <a:cubicBezTo>
                      <a:pt x="1" y="162"/>
                      <a:pt x="47" y="232"/>
                      <a:pt x="116" y="232"/>
                    </a:cubicBezTo>
                    <a:lnTo>
                      <a:pt x="2427" y="232"/>
                    </a:lnTo>
                    <a:cubicBezTo>
                      <a:pt x="2473" y="232"/>
                      <a:pt x="2542" y="162"/>
                      <a:pt x="2542" y="116"/>
                    </a:cubicBezTo>
                    <a:cubicBezTo>
                      <a:pt x="2542" y="47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38" name="Google Shape;838;p55"/>
              <p:cNvSpPr/>
              <p:nvPr/>
            </p:nvSpPr>
            <p:spPr>
              <a:xfrm>
                <a:off x="2819855" y="4449403"/>
                <a:ext cx="35271" cy="3218"/>
              </a:xfrm>
              <a:custGeom>
                <a:rect b="b" l="l" r="r" t="t"/>
                <a:pathLst>
                  <a:path extrusionOk="0" h="232" w="2543">
                    <a:moveTo>
                      <a:pt x="116" y="1"/>
                    </a:moveTo>
                    <a:cubicBezTo>
                      <a:pt x="47" y="1"/>
                      <a:pt x="1" y="70"/>
                      <a:pt x="1" y="116"/>
                    </a:cubicBezTo>
                    <a:cubicBezTo>
                      <a:pt x="1" y="185"/>
                      <a:pt x="47" y="232"/>
                      <a:pt x="116" y="232"/>
                    </a:cubicBezTo>
                    <a:lnTo>
                      <a:pt x="2427" y="232"/>
                    </a:lnTo>
                    <a:cubicBezTo>
                      <a:pt x="2473" y="232"/>
                      <a:pt x="2542" y="209"/>
                      <a:pt x="2542" y="116"/>
                    </a:cubicBezTo>
                    <a:cubicBezTo>
                      <a:pt x="2542" y="70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39" name="Google Shape;839;p55"/>
              <p:cNvSpPr/>
              <p:nvPr/>
            </p:nvSpPr>
            <p:spPr>
              <a:xfrm>
                <a:off x="2822739" y="4477599"/>
                <a:ext cx="35271" cy="7393"/>
              </a:xfrm>
              <a:custGeom>
                <a:rect b="b" l="l" r="r" t="t"/>
                <a:pathLst>
                  <a:path extrusionOk="0" h="533" w="2543">
                    <a:moveTo>
                      <a:pt x="2427" y="1"/>
                    </a:moveTo>
                    <a:lnTo>
                      <a:pt x="70" y="347"/>
                    </a:lnTo>
                    <a:cubicBezTo>
                      <a:pt x="24" y="347"/>
                      <a:pt x="1" y="394"/>
                      <a:pt x="1" y="463"/>
                    </a:cubicBezTo>
                    <a:cubicBezTo>
                      <a:pt x="24" y="509"/>
                      <a:pt x="47" y="532"/>
                      <a:pt x="116" y="532"/>
                    </a:cubicBezTo>
                    <a:lnTo>
                      <a:pt x="2450" y="186"/>
                    </a:lnTo>
                    <a:cubicBezTo>
                      <a:pt x="2496" y="186"/>
                      <a:pt x="2542" y="139"/>
                      <a:pt x="2542" y="70"/>
                    </a:cubicBezTo>
                    <a:cubicBezTo>
                      <a:pt x="2542" y="24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40" name="Google Shape;840;p55"/>
              <p:cNvSpPr/>
              <p:nvPr/>
            </p:nvSpPr>
            <p:spPr>
              <a:xfrm>
                <a:off x="2554873" y="4407754"/>
                <a:ext cx="156384" cy="127549"/>
              </a:xfrm>
              <a:custGeom>
                <a:rect b="b" l="l" r="r" t="t"/>
                <a:pathLst>
                  <a:path extrusionOk="0" h="9196" w="11275">
                    <a:moveTo>
                      <a:pt x="4367" y="0"/>
                    </a:moveTo>
                    <a:lnTo>
                      <a:pt x="4575" y="4274"/>
                    </a:lnTo>
                    <a:cubicBezTo>
                      <a:pt x="4690" y="4829"/>
                      <a:pt x="4251" y="5360"/>
                      <a:pt x="3720" y="5360"/>
                    </a:cubicBezTo>
                    <a:cubicBezTo>
                      <a:pt x="1664" y="5360"/>
                      <a:pt x="0" y="7024"/>
                      <a:pt x="0" y="9080"/>
                    </a:cubicBezTo>
                    <a:lnTo>
                      <a:pt x="0" y="9195"/>
                    </a:lnTo>
                    <a:lnTo>
                      <a:pt x="9842" y="9195"/>
                    </a:lnTo>
                    <a:cubicBezTo>
                      <a:pt x="10235" y="9195"/>
                      <a:pt x="10582" y="8849"/>
                      <a:pt x="10582" y="8433"/>
                    </a:cubicBezTo>
                    <a:lnTo>
                      <a:pt x="11275" y="23"/>
                    </a:lnTo>
                    <a:lnTo>
                      <a:pt x="43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41" name="Google Shape;841;p55"/>
              <p:cNvSpPr/>
              <p:nvPr/>
            </p:nvSpPr>
            <p:spPr>
              <a:xfrm>
                <a:off x="2555192" y="4525669"/>
                <a:ext cx="146772" cy="12830"/>
              </a:xfrm>
              <a:custGeom>
                <a:rect b="b" l="l" r="r" t="t"/>
                <a:pathLst>
                  <a:path extrusionOk="0" h="925" w="10582">
                    <a:moveTo>
                      <a:pt x="0" y="0"/>
                    </a:moveTo>
                    <a:lnTo>
                      <a:pt x="0" y="924"/>
                    </a:lnTo>
                    <a:lnTo>
                      <a:pt x="10582" y="924"/>
                    </a:lnTo>
                    <a:lnTo>
                      <a:pt x="105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42" name="Google Shape;842;p55"/>
              <p:cNvSpPr/>
              <p:nvPr/>
            </p:nvSpPr>
            <p:spPr>
              <a:xfrm>
                <a:off x="2612221" y="4464784"/>
                <a:ext cx="35271" cy="3218"/>
              </a:xfrm>
              <a:custGeom>
                <a:rect b="b" l="l" r="r" t="t"/>
                <a:pathLst>
                  <a:path extrusionOk="0" h="232" w="2543">
                    <a:moveTo>
                      <a:pt x="116" y="1"/>
                    </a:moveTo>
                    <a:cubicBezTo>
                      <a:pt x="70" y="1"/>
                      <a:pt x="1" y="47"/>
                      <a:pt x="1" y="116"/>
                    </a:cubicBezTo>
                    <a:cubicBezTo>
                      <a:pt x="1" y="162"/>
                      <a:pt x="70" y="232"/>
                      <a:pt x="116" y="232"/>
                    </a:cubicBezTo>
                    <a:lnTo>
                      <a:pt x="2427" y="232"/>
                    </a:lnTo>
                    <a:cubicBezTo>
                      <a:pt x="2519" y="232"/>
                      <a:pt x="2542" y="162"/>
                      <a:pt x="2542" y="116"/>
                    </a:cubicBezTo>
                    <a:cubicBezTo>
                      <a:pt x="2542" y="47"/>
                      <a:pt x="2496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43" name="Google Shape;843;p55"/>
              <p:cNvSpPr/>
              <p:nvPr/>
            </p:nvSpPr>
            <p:spPr>
              <a:xfrm>
                <a:off x="2612221" y="4449403"/>
                <a:ext cx="35271" cy="3218"/>
              </a:xfrm>
              <a:custGeom>
                <a:rect b="b" l="l" r="r" t="t"/>
                <a:pathLst>
                  <a:path extrusionOk="0" h="232" w="2543">
                    <a:moveTo>
                      <a:pt x="116" y="1"/>
                    </a:moveTo>
                    <a:cubicBezTo>
                      <a:pt x="70" y="1"/>
                      <a:pt x="1" y="70"/>
                      <a:pt x="1" y="116"/>
                    </a:cubicBezTo>
                    <a:cubicBezTo>
                      <a:pt x="1" y="185"/>
                      <a:pt x="70" y="232"/>
                      <a:pt x="116" y="232"/>
                    </a:cubicBezTo>
                    <a:lnTo>
                      <a:pt x="2427" y="232"/>
                    </a:lnTo>
                    <a:cubicBezTo>
                      <a:pt x="2519" y="232"/>
                      <a:pt x="2542" y="209"/>
                      <a:pt x="2542" y="116"/>
                    </a:cubicBezTo>
                    <a:cubicBezTo>
                      <a:pt x="2542" y="70"/>
                      <a:pt x="2496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44" name="Google Shape;844;p55"/>
              <p:cNvSpPr/>
              <p:nvPr/>
            </p:nvSpPr>
            <p:spPr>
              <a:xfrm>
                <a:off x="2609656" y="4477391"/>
                <a:ext cx="35271" cy="7601"/>
              </a:xfrm>
              <a:custGeom>
                <a:rect b="b" l="l" r="r" t="t"/>
                <a:pathLst>
                  <a:path extrusionOk="0" h="548" w="2543">
                    <a:moveTo>
                      <a:pt x="72" y="1"/>
                    </a:moveTo>
                    <a:cubicBezTo>
                      <a:pt x="28" y="1"/>
                      <a:pt x="1" y="50"/>
                      <a:pt x="1" y="85"/>
                    </a:cubicBezTo>
                    <a:cubicBezTo>
                      <a:pt x="1" y="154"/>
                      <a:pt x="24" y="201"/>
                      <a:pt x="70" y="201"/>
                    </a:cubicBezTo>
                    <a:lnTo>
                      <a:pt x="2450" y="547"/>
                    </a:lnTo>
                    <a:cubicBezTo>
                      <a:pt x="2496" y="547"/>
                      <a:pt x="2542" y="524"/>
                      <a:pt x="2542" y="478"/>
                    </a:cubicBezTo>
                    <a:cubicBezTo>
                      <a:pt x="2542" y="409"/>
                      <a:pt x="2496" y="362"/>
                      <a:pt x="2450" y="362"/>
                    </a:cubicBezTo>
                    <a:lnTo>
                      <a:pt x="116" y="16"/>
                    </a:lnTo>
                    <a:cubicBezTo>
                      <a:pt x="100" y="5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845" name="Google Shape;845;p55"/>
            <p:cNvGrpSpPr/>
            <p:nvPr/>
          </p:nvGrpSpPr>
          <p:grpSpPr>
            <a:xfrm flipH="1">
              <a:off x="4815846" y="3215635"/>
              <a:ext cx="2667529" cy="1927922"/>
              <a:chOff x="3217149" y="3242033"/>
              <a:chExt cx="1735994" cy="1253933"/>
            </a:xfrm>
          </p:grpSpPr>
          <p:sp>
            <p:nvSpPr>
              <p:cNvPr id="846" name="Google Shape;846;p55"/>
              <p:cNvSpPr/>
              <p:nvPr/>
            </p:nvSpPr>
            <p:spPr>
              <a:xfrm>
                <a:off x="4629306" y="4242614"/>
                <a:ext cx="61260" cy="172170"/>
              </a:xfrm>
              <a:custGeom>
                <a:rect b="b" l="l" r="r" t="t"/>
                <a:pathLst>
                  <a:path extrusionOk="0" h="10975" w="3905">
                    <a:moveTo>
                      <a:pt x="1068" y="1"/>
                    </a:moveTo>
                    <a:cubicBezTo>
                      <a:pt x="420" y="1"/>
                      <a:pt x="30" y="996"/>
                      <a:pt x="30" y="1748"/>
                    </a:cubicBezTo>
                    <a:cubicBezTo>
                      <a:pt x="1" y="5119"/>
                      <a:pt x="1243" y="8461"/>
                      <a:pt x="3490" y="10974"/>
                    </a:cubicBezTo>
                    <a:lnTo>
                      <a:pt x="3816" y="10265"/>
                    </a:lnTo>
                    <a:cubicBezTo>
                      <a:pt x="3904" y="7101"/>
                      <a:pt x="3283" y="3877"/>
                      <a:pt x="2012" y="920"/>
                    </a:cubicBezTo>
                    <a:cubicBezTo>
                      <a:pt x="1864" y="565"/>
                      <a:pt x="1657" y="151"/>
                      <a:pt x="1272" y="33"/>
                    </a:cubicBezTo>
                    <a:cubicBezTo>
                      <a:pt x="1202" y="11"/>
                      <a:pt x="1133" y="1"/>
                      <a:pt x="10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47" name="Google Shape;847;p55"/>
              <p:cNvSpPr/>
              <p:nvPr/>
            </p:nvSpPr>
            <p:spPr>
              <a:xfrm>
                <a:off x="4673843" y="4210250"/>
                <a:ext cx="154036" cy="212879"/>
              </a:xfrm>
              <a:custGeom>
                <a:rect b="b" l="l" r="r" t="t"/>
                <a:pathLst>
                  <a:path extrusionOk="0" h="13570" w="9819">
                    <a:moveTo>
                      <a:pt x="7836" y="0"/>
                    </a:moveTo>
                    <a:cubicBezTo>
                      <a:pt x="7727" y="0"/>
                      <a:pt x="7619" y="8"/>
                      <a:pt x="7512" y="26"/>
                    </a:cubicBezTo>
                    <a:cubicBezTo>
                      <a:pt x="6566" y="174"/>
                      <a:pt x="5826" y="824"/>
                      <a:pt x="5176" y="1475"/>
                    </a:cubicBezTo>
                    <a:cubicBezTo>
                      <a:pt x="2041" y="4609"/>
                      <a:pt x="149" y="8986"/>
                      <a:pt x="1" y="13422"/>
                    </a:cubicBezTo>
                    <a:lnTo>
                      <a:pt x="60" y="13570"/>
                    </a:lnTo>
                    <a:cubicBezTo>
                      <a:pt x="3727" y="10731"/>
                      <a:pt x="6832" y="7123"/>
                      <a:pt x="9168" y="3131"/>
                    </a:cubicBezTo>
                    <a:cubicBezTo>
                      <a:pt x="9493" y="2598"/>
                      <a:pt x="9819" y="1918"/>
                      <a:pt x="9671" y="1297"/>
                    </a:cubicBezTo>
                    <a:cubicBezTo>
                      <a:pt x="9514" y="487"/>
                      <a:pt x="8664" y="0"/>
                      <a:pt x="78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48" name="Google Shape;848;p55"/>
              <p:cNvSpPr/>
              <p:nvPr/>
            </p:nvSpPr>
            <p:spPr>
              <a:xfrm>
                <a:off x="4283224" y="3779879"/>
                <a:ext cx="597537" cy="537014"/>
              </a:xfrm>
              <a:custGeom>
                <a:rect b="b" l="l" r="r" t="t"/>
                <a:pathLst>
                  <a:path extrusionOk="0" h="34232" w="38090">
                    <a:moveTo>
                      <a:pt x="26522" y="1"/>
                    </a:moveTo>
                    <a:cubicBezTo>
                      <a:pt x="21511" y="1"/>
                      <a:pt x="16406" y="2528"/>
                      <a:pt x="12539" y="5931"/>
                    </a:cubicBezTo>
                    <a:cubicBezTo>
                      <a:pt x="4555" y="12910"/>
                      <a:pt x="1" y="23615"/>
                      <a:pt x="503" y="34232"/>
                    </a:cubicBezTo>
                    <a:lnTo>
                      <a:pt x="1125" y="33906"/>
                    </a:lnTo>
                    <a:cubicBezTo>
                      <a:pt x="1598" y="28495"/>
                      <a:pt x="4939" y="23615"/>
                      <a:pt x="9375" y="20481"/>
                    </a:cubicBezTo>
                    <a:cubicBezTo>
                      <a:pt x="13811" y="17375"/>
                      <a:pt x="19193" y="15867"/>
                      <a:pt x="24605" y="15394"/>
                    </a:cubicBezTo>
                    <a:cubicBezTo>
                      <a:pt x="26971" y="15158"/>
                      <a:pt x="29396" y="15128"/>
                      <a:pt x="31673" y="14418"/>
                    </a:cubicBezTo>
                    <a:cubicBezTo>
                      <a:pt x="33950" y="13679"/>
                      <a:pt x="36138" y="12171"/>
                      <a:pt x="36878" y="9923"/>
                    </a:cubicBezTo>
                    <a:cubicBezTo>
                      <a:pt x="38090" y="6256"/>
                      <a:pt x="35074" y="2382"/>
                      <a:pt x="31525" y="933"/>
                    </a:cubicBezTo>
                    <a:cubicBezTo>
                      <a:pt x="29902" y="290"/>
                      <a:pt x="28217" y="1"/>
                      <a:pt x="26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49" name="Google Shape;849;p55"/>
              <p:cNvSpPr/>
              <p:nvPr/>
            </p:nvSpPr>
            <p:spPr>
              <a:xfrm>
                <a:off x="4292040" y="3871228"/>
                <a:ext cx="505138" cy="458200"/>
              </a:xfrm>
              <a:custGeom>
                <a:rect b="b" l="l" r="r" t="t"/>
                <a:pathLst>
                  <a:path extrusionOk="0" h="29208" w="32200">
                    <a:moveTo>
                      <a:pt x="27880" y="1"/>
                    </a:moveTo>
                    <a:cubicBezTo>
                      <a:pt x="23012" y="1"/>
                      <a:pt x="18145" y="2029"/>
                      <a:pt x="14107" y="4573"/>
                    </a:cubicBezTo>
                    <a:cubicBezTo>
                      <a:pt x="12421" y="5608"/>
                      <a:pt x="10795" y="6732"/>
                      <a:pt x="9464" y="8181"/>
                    </a:cubicBezTo>
                    <a:cubicBezTo>
                      <a:pt x="7009" y="10872"/>
                      <a:pt x="4821" y="13918"/>
                      <a:pt x="3165" y="17201"/>
                    </a:cubicBezTo>
                    <a:cubicBezTo>
                      <a:pt x="1331" y="20838"/>
                      <a:pt x="208" y="24771"/>
                      <a:pt x="1" y="28882"/>
                    </a:cubicBezTo>
                    <a:cubicBezTo>
                      <a:pt x="1" y="29097"/>
                      <a:pt x="188" y="29208"/>
                      <a:pt x="384" y="29208"/>
                    </a:cubicBezTo>
                    <a:cubicBezTo>
                      <a:pt x="594" y="29208"/>
                      <a:pt x="813" y="29082"/>
                      <a:pt x="829" y="28823"/>
                    </a:cubicBezTo>
                    <a:cubicBezTo>
                      <a:pt x="1154" y="21696"/>
                      <a:pt x="4555" y="14983"/>
                      <a:pt x="9168" y="9660"/>
                    </a:cubicBezTo>
                    <a:cubicBezTo>
                      <a:pt x="9848" y="8891"/>
                      <a:pt x="10528" y="8122"/>
                      <a:pt x="11327" y="7501"/>
                    </a:cubicBezTo>
                    <a:cubicBezTo>
                      <a:pt x="12066" y="6850"/>
                      <a:pt x="12865" y="6259"/>
                      <a:pt x="13693" y="5756"/>
                    </a:cubicBezTo>
                    <a:cubicBezTo>
                      <a:pt x="16029" y="4189"/>
                      <a:pt x="18543" y="2917"/>
                      <a:pt x="21145" y="2001"/>
                    </a:cubicBezTo>
                    <a:cubicBezTo>
                      <a:pt x="23324" y="1268"/>
                      <a:pt x="25617" y="786"/>
                      <a:pt x="27908" y="786"/>
                    </a:cubicBezTo>
                    <a:cubicBezTo>
                      <a:pt x="29130" y="786"/>
                      <a:pt x="30351" y="923"/>
                      <a:pt x="31554" y="1232"/>
                    </a:cubicBezTo>
                    <a:cubicBezTo>
                      <a:pt x="31591" y="1240"/>
                      <a:pt x="31627" y="1244"/>
                      <a:pt x="31660" y="1244"/>
                    </a:cubicBezTo>
                    <a:cubicBezTo>
                      <a:pt x="32080" y="1244"/>
                      <a:pt x="32200" y="600"/>
                      <a:pt x="31761" y="463"/>
                    </a:cubicBezTo>
                    <a:cubicBezTo>
                      <a:pt x="30478" y="145"/>
                      <a:pt x="29179" y="1"/>
                      <a:pt x="278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50" name="Google Shape;850;p55"/>
              <p:cNvSpPr/>
              <p:nvPr/>
            </p:nvSpPr>
            <p:spPr>
              <a:xfrm>
                <a:off x="3860132" y="3973181"/>
                <a:ext cx="316856" cy="343713"/>
              </a:xfrm>
              <a:custGeom>
                <a:rect b="b" l="l" r="r" t="t"/>
                <a:pathLst>
                  <a:path extrusionOk="0" h="21910" w="20198">
                    <a:moveTo>
                      <a:pt x="4028" y="0"/>
                    </a:moveTo>
                    <a:cubicBezTo>
                      <a:pt x="3206" y="0"/>
                      <a:pt x="2396" y="100"/>
                      <a:pt x="1686" y="499"/>
                    </a:cubicBezTo>
                    <a:cubicBezTo>
                      <a:pt x="474" y="1239"/>
                      <a:pt x="1" y="2865"/>
                      <a:pt x="296" y="4255"/>
                    </a:cubicBezTo>
                    <a:cubicBezTo>
                      <a:pt x="563" y="5645"/>
                      <a:pt x="1450" y="6828"/>
                      <a:pt x="2426" y="7833"/>
                    </a:cubicBezTo>
                    <a:cubicBezTo>
                      <a:pt x="6122" y="11530"/>
                      <a:pt x="11504" y="12920"/>
                      <a:pt x="15792" y="15995"/>
                    </a:cubicBezTo>
                    <a:cubicBezTo>
                      <a:pt x="17243" y="17056"/>
                      <a:pt x="18647" y="18403"/>
                      <a:pt x="19376" y="20024"/>
                    </a:cubicBezTo>
                    <a:lnTo>
                      <a:pt x="19376" y="20024"/>
                    </a:lnTo>
                    <a:cubicBezTo>
                      <a:pt x="20198" y="14601"/>
                      <a:pt x="18663" y="10213"/>
                      <a:pt x="14964" y="5852"/>
                    </a:cubicBezTo>
                    <a:cubicBezTo>
                      <a:pt x="13663" y="4314"/>
                      <a:pt x="11386" y="1978"/>
                      <a:pt x="8725" y="736"/>
                    </a:cubicBezTo>
                    <a:cubicBezTo>
                      <a:pt x="7542" y="174"/>
                      <a:pt x="6122" y="115"/>
                      <a:pt x="4851" y="26"/>
                    </a:cubicBezTo>
                    <a:cubicBezTo>
                      <a:pt x="4577" y="11"/>
                      <a:pt x="4302" y="0"/>
                      <a:pt x="4028" y="0"/>
                    </a:cubicBezTo>
                    <a:close/>
                    <a:moveTo>
                      <a:pt x="19376" y="20024"/>
                    </a:moveTo>
                    <a:cubicBezTo>
                      <a:pt x="19317" y="20410"/>
                      <a:pt x="19246" y="20802"/>
                      <a:pt x="19164" y="21200"/>
                    </a:cubicBezTo>
                    <a:lnTo>
                      <a:pt x="19873" y="21910"/>
                    </a:lnTo>
                    <a:cubicBezTo>
                      <a:pt x="19818" y="21245"/>
                      <a:pt x="19642" y="20616"/>
                      <a:pt x="19376" y="200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51" name="Google Shape;851;p55"/>
              <p:cNvSpPr/>
              <p:nvPr/>
            </p:nvSpPr>
            <p:spPr>
              <a:xfrm>
                <a:off x="3929973" y="4040904"/>
                <a:ext cx="235438" cy="281387"/>
              </a:xfrm>
              <a:custGeom>
                <a:rect b="b" l="l" r="r" t="t"/>
                <a:pathLst>
                  <a:path extrusionOk="0" h="17937" w="15008">
                    <a:moveTo>
                      <a:pt x="470" y="0"/>
                    </a:moveTo>
                    <a:cubicBezTo>
                      <a:pt x="103" y="0"/>
                      <a:pt x="0" y="639"/>
                      <a:pt x="399" y="825"/>
                    </a:cubicBezTo>
                    <a:cubicBezTo>
                      <a:pt x="5633" y="2984"/>
                      <a:pt x="10128" y="7095"/>
                      <a:pt x="12701" y="12151"/>
                    </a:cubicBezTo>
                    <a:cubicBezTo>
                      <a:pt x="13558" y="13837"/>
                      <a:pt x="14150" y="15641"/>
                      <a:pt x="14061" y="17534"/>
                    </a:cubicBezTo>
                    <a:cubicBezTo>
                      <a:pt x="14046" y="17804"/>
                      <a:pt x="14252" y="17937"/>
                      <a:pt x="14462" y="17937"/>
                    </a:cubicBezTo>
                    <a:cubicBezTo>
                      <a:pt x="14666" y="17937"/>
                      <a:pt x="14875" y="17811"/>
                      <a:pt x="14889" y="17563"/>
                    </a:cubicBezTo>
                    <a:cubicBezTo>
                      <a:pt x="15007" y="14310"/>
                      <a:pt x="13292" y="11176"/>
                      <a:pt x="11429" y="8573"/>
                    </a:cubicBezTo>
                    <a:cubicBezTo>
                      <a:pt x="9714" y="6178"/>
                      <a:pt x="7555" y="4108"/>
                      <a:pt x="5101" y="2452"/>
                    </a:cubicBezTo>
                    <a:cubicBezTo>
                      <a:pt x="3681" y="1476"/>
                      <a:pt x="2173" y="707"/>
                      <a:pt x="606" y="27"/>
                    </a:cubicBezTo>
                    <a:cubicBezTo>
                      <a:pt x="557" y="9"/>
                      <a:pt x="512" y="0"/>
                      <a:pt x="4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52" name="Google Shape;852;p55"/>
              <p:cNvSpPr/>
              <p:nvPr/>
            </p:nvSpPr>
            <p:spPr>
              <a:xfrm>
                <a:off x="4121313" y="3667416"/>
                <a:ext cx="160546" cy="593348"/>
              </a:xfrm>
              <a:custGeom>
                <a:rect b="b" l="l" r="r" t="t"/>
                <a:pathLst>
                  <a:path extrusionOk="0" h="37823" w="10234">
                    <a:moveTo>
                      <a:pt x="3892" y="0"/>
                    </a:moveTo>
                    <a:cubicBezTo>
                      <a:pt x="3635" y="0"/>
                      <a:pt x="3372" y="46"/>
                      <a:pt x="3106" y="147"/>
                    </a:cubicBezTo>
                    <a:cubicBezTo>
                      <a:pt x="2248" y="473"/>
                      <a:pt x="1687" y="1271"/>
                      <a:pt x="1332" y="2040"/>
                    </a:cubicBezTo>
                    <a:cubicBezTo>
                      <a:pt x="1" y="4761"/>
                      <a:pt x="238" y="8013"/>
                      <a:pt x="740" y="11059"/>
                    </a:cubicBezTo>
                    <a:cubicBezTo>
                      <a:pt x="2248" y="20256"/>
                      <a:pt x="5679" y="29010"/>
                      <a:pt x="9080" y="37704"/>
                    </a:cubicBezTo>
                    <a:lnTo>
                      <a:pt x="10233" y="37822"/>
                    </a:lnTo>
                    <a:cubicBezTo>
                      <a:pt x="8754" y="32174"/>
                      <a:pt x="8222" y="26260"/>
                      <a:pt x="8784" y="20404"/>
                    </a:cubicBezTo>
                    <a:cubicBezTo>
                      <a:pt x="9021" y="18216"/>
                      <a:pt x="9346" y="16057"/>
                      <a:pt x="9405" y="13869"/>
                    </a:cubicBezTo>
                    <a:cubicBezTo>
                      <a:pt x="9523" y="10350"/>
                      <a:pt x="8902" y="6801"/>
                      <a:pt x="7601" y="3548"/>
                    </a:cubicBezTo>
                    <a:cubicBezTo>
                      <a:pt x="6937" y="1862"/>
                      <a:pt x="5523" y="0"/>
                      <a:pt x="38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53" name="Google Shape;853;p55"/>
              <p:cNvSpPr/>
              <p:nvPr/>
            </p:nvSpPr>
            <p:spPr>
              <a:xfrm>
                <a:off x="4264211" y="3618063"/>
                <a:ext cx="237995" cy="390336"/>
              </a:xfrm>
              <a:custGeom>
                <a:rect b="b" l="l" r="r" t="t"/>
                <a:pathLst>
                  <a:path extrusionOk="0" h="24882" w="15171">
                    <a:moveTo>
                      <a:pt x="13128" y="1"/>
                    </a:moveTo>
                    <a:cubicBezTo>
                      <a:pt x="13059" y="1"/>
                      <a:pt x="12991" y="4"/>
                      <a:pt x="12923" y="11"/>
                    </a:cubicBezTo>
                    <a:cubicBezTo>
                      <a:pt x="12066" y="40"/>
                      <a:pt x="11238" y="484"/>
                      <a:pt x="10558" y="957"/>
                    </a:cubicBezTo>
                    <a:cubicBezTo>
                      <a:pt x="7305" y="3175"/>
                      <a:pt x="4968" y="6546"/>
                      <a:pt x="3372" y="10184"/>
                    </a:cubicBezTo>
                    <a:cubicBezTo>
                      <a:pt x="1775" y="13791"/>
                      <a:pt x="887" y="17636"/>
                      <a:pt x="0" y="21480"/>
                    </a:cubicBezTo>
                    <a:lnTo>
                      <a:pt x="355" y="24881"/>
                    </a:lnTo>
                    <a:cubicBezTo>
                      <a:pt x="1982" y="20120"/>
                      <a:pt x="4643" y="15684"/>
                      <a:pt x="8103" y="11988"/>
                    </a:cubicBezTo>
                    <a:cubicBezTo>
                      <a:pt x="10794" y="9149"/>
                      <a:pt x="14106" y="6487"/>
                      <a:pt x="14993" y="2643"/>
                    </a:cubicBezTo>
                    <a:cubicBezTo>
                      <a:pt x="15082" y="2140"/>
                      <a:pt x="15171" y="1667"/>
                      <a:pt x="15023" y="1223"/>
                    </a:cubicBezTo>
                    <a:cubicBezTo>
                      <a:pt x="14777" y="486"/>
                      <a:pt x="13951" y="1"/>
                      <a:pt x="13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54" name="Google Shape;854;p55"/>
              <p:cNvSpPr/>
              <p:nvPr/>
            </p:nvSpPr>
            <p:spPr>
              <a:xfrm>
                <a:off x="4320811" y="3332848"/>
                <a:ext cx="117374" cy="386054"/>
              </a:xfrm>
              <a:custGeom>
                <a:rect b="b" l="l" r="r" t="t"/>
                <a:pathLst>
                  <a:path extrusionOk="0" h="24609" w="7482">
                    <a:moveTo>
                      <a:pt x="5334" y="1"/>
                    </a:moveTo>
                    <a:cubicBezTo>
                      <a:pt x="5311" y="1"/>
                      <a:pt x="5287" y="2"/>
                      <a:pt x="5264" y="5"/>
                    </a:cubicBezTo>
                    <a:cubicBezTo>
                      <a:pt x="4968" y="34"/>
                      <a:pt x="4732" y="212"/>
                      <a:pt x="4495" y="448"/>
                    </a:cubicBezTo>
                    <a:cubicBezTo>
                      <a:pt x="1213" y="3465"/>
                      <a:pt x="385" y="8315"/>
                      <a:pt x="178" y="12780"/>
                    </a:cubicBezTo>
                    <a:cubicBezTo>
                      <a:pt x="0" y="16743"/>
                      <a:pt x="59" y="20705"/>
                      <a:pt x="444" y="24609"/>
                    </a:cubicBezTo>
                    <a:lnTo>
                      <a:pt x="1834" y="20291"/>
                    </a:lnTo>
                    <a:cubicBezTo>
                      <a:pt x="4022" y="15441"/>
                      <a:pt x="5708" y="10414"/>
                      <a:pt x="6890" y="5239"/>
                    </a:cubicBezTo>
                    <a:cubicBezTo>
                      <a:pt x="7305" y="3524"/>
                      <a:pt x="7482" y="1335"/>
                      <a:pt x="6062" y="271"/>
                    </a:cubicBezTo>
                    <a:cubicBezTo>
                      <a:pt x="5846" y="136"/>
                      <a:pt x="5581" y="1"/>
                      <a:pt x="53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55" name="Google Shape;855;p55"/>
              <p:cNvSpPr/>
              <p:nvPr/>
            </p:nvSpPr>
            <p:spPr>
              <a:xfrm>
                <a:off x="4407093" y="3242033"/>
                <a:ext cx="295537" cy="332136"/>
              </a:xfrm>
              <a:custGeom>
                <a:rect b="b" l="l" r="r" t="t"/>
                <a:pathLst>
                  <a:path extrusionOk="0" h="21172" w="18839">
                    <a:moveTo>
                      <a:pt x="14971" y="0"/>
                    </a:moveTo>
                    <a:cubicBezTo>
                      <a:pt x="13258" y="0"/>
                      <a:pt x="11543" y="1266"/>
                      <a:pt x="10262" y="2570"/>
                    </a:cubicBezTo>
                    <a:cubicBezTo>
                      <a:pt x="5627" y="7316"/>
                      <a:pt x="2289" y="13231"/>
                      <a:pt x="602" y="19656"/>
                    </a:cubicBezTo>
                    <a:lnTo>
                      <a:pt x="602" y="19656"/>
                    </a:lnTo>
                    <a:cubicBezTo>
                      <a:pt x="4191" y="16472"/>
                      <a:pt x="8067" y="13609"/>
                      <a:pt x="12155" y="11117"/>
                    </a:cubicBezTo>
                    <a:cubicBezTo>
                      <a:pt x="14225" y="9845"/>
                      <a:pt x="16472" y="8603"/>
                      <a:pt x="17655" y="6444"/>
                    </a:cubicBezTo>
                    <a:cubicBezTo>
                      <a:pt x="18838" y="4345"/>
                      <a:pt x="18395" y="1062"/>
                      <a:pt x="16118" y="204"/>
                    </a:cubicBezTo>
                    <a:cubicBezTo>
                      <a:pt x="15739" y="64"/>
                      <a:pt x="15355" y="0"/>
                      <a:pt x="14971" y="0"/>
                    </a:cubicBezTo>
                    <a:close/>
                    <a:moveTo>
                      <a:pt x="602" y="19656"/>
                    </a:moveTo>
                    <a:cubicBezTo>
                      <a:pt x="401" y="19835"/>
                      <a:pt x="200" y="20015"/>
                      <a:pt x="1" y="20195"/>
                    </a:cubicBezTo>
                    <a:lnTo>
                      <a:pt x="237" y="21171"/>
                    </a:lnTo>
                    <a:cubicBezTo>
                      <a:pt x="349" y="20663"/>
                      <a:pt x="470" y="20158"/>
                      <a:pt x="602" y="196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56" name="Google Shape;856;p55"/>
              <p:cNvSpPr/>
              <p:nvPr/>
            </p:nvSpPr>
            <p:spPr>
              <a:xfrm>
                <a:off x="4247974" y="3317396"/>
                <a:ext cx="377065" cy="987214"/>
              </a:xfrm>
              <a:custGeom>
                <a:rect b="b" l="l" r="r" t="t"/>
                <a:pathLst>
                  <a:path extrusionOk="0" h="62930" w="24036">
                    <a:moveTo>
                      <a:pt x="23521" y="0"/>
                    </a:moveTo>
                    <a:cubicBezTo>
                      <a:pt x="23453" y="0"/>
                      <a:pt x="23380" y="22"/>
                      <a:pt x="23303" y="73"/>
                    </a:cubicBezTo>
                    <a:cubicBezTo>
                      <a:pt x="16472" y="4864"/>
                      <a:pt x="11090" y="11547"/>
                      <a:pt x="7364" y="19029"/>
                    </a:cubicBezTo>
                    <a:cubicBezTo>
                      <a:pt x="3224" y="27368"/>
                      <a:pt x="1124" y="36595"/>
                      <a:pt x="414" y="45821"/>
                    </a:cubicBezTo>
                    <a:cubicBezTo>
                      <a:pt x="0" y="51381"/>
                      <a:pt x="59" y="56941"/>
                      <a:pt x="414" y="62530"/>
                    </a:cubicBezTo>
                    <a:cubicBezTo>
                      <a:pt x="459" y="62796"/>
                      <a:pt x="673" y="62929"/>
                      <a:pt x="876" y="62929"/>
                    </a:cubicBezTo>
                    <a:cubicBezTo>
                      <a:pt x="1080" y="62929"/>
                      <a:pt x="1272" y="62796"/>
                      <a:pt x="1272" y="62530"/>
                    </a:cubicBezTo>
                    <a:cubicBezTo>
                      <a:pt x="592" y="52801"/>
                      <a:pt x="887" y="42953"/>
                      <a:pt x="3105" y="33401"/>
                    </a:cubicBezTo>
                    <a:cubicBezTo>
                      <a:pt x="5028" y="25121"/>
                      <a:pt x="8488" y="17136"/>
                      <a:pt x="13692" y="10423"/>
                    </a:cubicBezTo>
                    <a:cubicBezTo>
                      <a:pt x="16531" y="6727"/>
                      <a:pt x="19902" y="3415"/>
                      <a:pt x="23717" y="753"/>
                    </a:cubicBezTo>
                    <a:cubicBezTo>
                      <a:pt x="24036" y="508"/>
                      <a:pt x="23847" y="0"/>
                      <a:pt x="235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57" name="Google Shape;857;p55"/>
              <p:cNvSpPr/>
              <p:nvPr/>
            </p:nvSpPr>
            <p:spPr>
              <a:xfrm>
                <a:off x="3581318" y="4116486"/>
                <a:ext cx="196721" cy="310816"/>
              </a:xfrm>
              <a:custGeom>
                <a:rect b="b" l="l" r="r" t="t"/>
                <a:pathLst>
                  <a:path extrusionOk="0" h="19813" w="12540">
                    <a:moveTo>
                      <a:pt x="8340" y="1"/>
                    </a:moveTo>
                    <a:cubicBezTo>
                      <a:pt x="8193" y="1"/>
                      <a:pt x="8044" y="10"/>
                      <a:pt x="7897" y="29"/>
                    </a:cubicBezTo>
                    <a:cubicBezTo>
                      <a:pt x="5915" y="295"/>
                      <a:pt x="4437" y="2070"/>
                      <a:pt x="3431" y="3785"/>
                    </a:cubicBezTo>
                    <a:cubicBezTo>
                      <a:pt x="740" y="8605"/>
                      <a:pt x="1" y="14431"/>
                      <a:pt x="1361" y="19813"/>
                    </a:cubicBezTo>
                    <a:lnTo>
                      <a:pt x="1686" y="19369"/>
                    </a:lnTo>
                    <a:cubicBezTo>
                      <a:pt x="2396" y="15762"/>
                      <a:pt x="5058" y="12893"/>
                      <a:pt x="7808" y="10498"/>
                    </a:cubicBezTo>
                    <a:cubicBezTo>
                      <a:pt x="8991" y="9463"/>
                      <a:pt x="10203" y="8487"/>
                      <a:pt x="11090" y="7186"/>
                    </a:cubicBezTo>
                    <a:cubicBezTo>
                      <a:pt x="11978" y="5943"/>
                      <a:pt x="12539" y="4287"/>
                      <a:pt x="12096" y="2809"/>
                    </a:cubicBezTo>
                    <a:cubicBezTo>
                      <a:pt x="11634" y="1205"/>
                      <a:pt x="10022" y="1"/>
                      <a:pt x="8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58" name="Google Shape;858;p55"/>
              <p:cNvSpPr/>
              <p:nvPr/>
            </p:nvSpPr>
            <p:spPr>
              <a:xfrm>
                <a:off x="3334052" y="4008838"/>
                <a:ext cx="266311" cy="407797"/>
              </a:xfrm>
              <a:custGeom>
                <a:rect b="b" l="l" r="r" t="t"/>
                <a:pathLst>
                  <a:path extrusionOk="0" h="25995" w="16976">
                    <a:moveTo>
                      <a:pt x="4021" y="1"/>
                    </a:moveTo>
                    <a:cubicBezTo>
                      <a:pt x="3802" y="1"/>
                      <a:pt x="3585" y="19"/>
                      <a:pt x="3372" y="60"/>
                    </a:cubicBezTo>
                    <a:cubicBezTo>
                      <a:pt x="858" y="533"/>
                      <a:pt x="1" y="3993"/>
                      <a:pt x="1124" y="6300"/>
                    </a:cubicBezTo>
                    <a:cubicBezTo>
                      <a:pt x="2278" y="8577"/>
                      <a:pt x="4555" y="10026"/>
                      <a:pt x="6625" y="11534"/>
                    </a:cubicBezTo>
                    <a:cubicBezTo>
                      <a:pt x="11268" y="14935"/>
                      <a:pt x="15319" y="19578"/>
                      <a:pt x="16620" y="25137"/>
                    </a:cubicBezTo>
                    <a:lnTo>
                      <a:pt x="16975" y="25995"/>
                    </a:lnTo>
                    <a:cubicBezTo>
                      <a:pt x="16058" y="21115"/>
                      <a:pt x="16058" y="16088"/>
                      <a:pt x="14728" y="11327"/>
                    </a:cubicBezTo>
                    <a:cubicBezTo>
                      <a:pt x="13426" y="6566"/>
                      <a:pt x="10440" y="1834"/>
                      <a:pt x="5708" y="296"/>
                    </a:cubicBezTo>
                    <a:cubicBezTo>
                      <a:pt x="5173" y="125"/>
                      <a:pt x="4592" y="1"/>
                      <a:pt x="40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59" name="Google Shape;859;p55"/>
              <p:cNvSpPr/>
              <p:nvPr/>
            </p:nvSpPr>
            <p:spPr>
              <a:xfrm>
                <a:off x="3436962" y="4094806"/>
                <a:ext cx="173363" cy="338066"/>
              </a:xfrm>
              <a:custGeom>
                <a:rect b="b" l="l" r="r" t="t"/>
                <a:pathLst>
                  <a:path extrusionOk="0" h="21550" w="11051">
                    <a:moveTo>
                      <a:pt x="584" y="0"/>
                    </a:moveTo>
                    <a:cubicBezTo>
                      <a:pt x="279" y="0"/>
                      <a:pt x="1" y="417"/>
                      <a:pt x="301" y="672"/>
                    </a:cubicBezTo>
                    <a:cubicBezTo>
                      <a:pt x="4649" y="4841"/>
                      <a:pt x="7783" y="10253"/>
                      <a:pt x="9321" y="16108"/>
                    </a:cubicBezTo>
                    <a:cubicBezTo>
                      <a:pt x="9765" y="17794"/>
                      <a:pt x="10060" y="19480"/>
                      <a:pt x="10208" y="21195"/>
                    </a:cubicBezTo>
                    <a:cubicBezTo>
                      <a:pt x="10238" y="21432"/>
                      <a:pt x="10460" y="21550"/>
                      <a:pt x="10663" y="21550"/>
                    </a:cubicBezTo>
                    <a:cubicBezTo>
                      <a:pt x="10866" y="21550"/>
                      <a:pt x="11051" y="21432"/>
                      <a:pt x="11007" y="21195"/>
                    </a:cubicBezTo>
                    <a:cubicBezTo>
                      <a:pt x="10415" y="15014"/>
                      <a:pt x="8079" y="9011"/>
                      <a:pt x="4353" y="4073"/>
                    </a:cubicBezTo>
                    <a:cubicBezTo>
                      <a:pt x="3288" y="2653"/>
                      <a:pt x="2135" y="1322"/>
                      <a:pt x="834" y="110"/>
                    </a:cubicBezTo>
                    <a:cubicBezTo>
                      <a:pt x="756" y="32"/>
                      <a:pt x="669" y="0"/>
                      <a:pt x="5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60" name="Google Shape;860;p55"/>
              <p:cNvSpPr/>
              <p:nvPr/>
            </p:nvSpPr>
            <p:spPr>
              <a:xfrm>
                <a:off x="3595939" y="4203928"/>
                <a:ext cx="105702" cy="217115"/>
              </a:xfrm>
              <a:custGeom>
                <a:rect b="b" l="l" r="r" t="t"/>
                <a:pathLst>
                  <a:path extrusionOk="0" h="13840" w="6738">
                    <a:moveTo>
                      <a:pt x="6205" y="0"/>
                    </a:moveTo>
                    <a:cubicBezTo>
                      <a:pt x="6112" y="0"/>
                      <a:pt x="6016" y="39"/>
                      <a:pt x="5930" y="133"/>
                    </a:cubicBezTo>
                    <a:cubicBezTo>
                      <a:pt x="2706" y="3918"/>
                      <a:pt x="695" y="8561"/>
                      <a:pt x="15" y="13440"/>
                    </a:cubicBezTo>
                    <a:cubicBezTo>
                      <a:pt x="0" y="13707"/>
                      <a:pt x="200" y="13840"/>
                      <a:pt x="407" y="13840"/>
                    </a:cubicBezTo>
                    <a:cubicBezTo>
                      <a:pt x="614" y="13840"/>
                      <a:pt x="828" y="13707"/>
                      <a:pt x="843" y="13440"/>
                    </a:cubicBezTo>
                    <a:cubicBezTo>
                      <a:pt x="1464" y="8768"/>
                      <a:pt x="3445" y="4273"/>
                      <a:pt x="6491" y="695"/>
                    </a:cubicBezTo>
                    <a:cubicBezTo>
                      <a:pt x="6738" y="381"/>
                      <a:pt x="6492" y="0"/>
                      <a:pt x="62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61" name="Google Shape;861;p55"/>
              <p:cNvSpPr/>
              <p:nvPr/>
            </p:nvSpPr>
            <p:spPr>
              <a:xfrm>
                <a:off x="3217149" y="4232228"/>
                <a:ext cx="1735524" cy="263738"/>
              </a:xfrm>
              <a:custGeom>
                <a:rect b="b" l="l" r="r" t="t"/>
                <a:pathLst>
                  <a:path extrusionOk="0" h="16812" w="110631">
                    <a:moveTo>
                      <a:pt x="65797" y="1"/>
                    </a:moveTo>
                    <a:cubicBezTo>
                      <a:pt x="61461" y="1"/>
                      <a:pt x="57100" y="1818"/>
                      <a:pt x="54384" y="5131"/>
                    </a:cubicBezTo>
                    <a:cubicBezTo>
                      <a:pt x="53279" y="4427"/>
                      <a:pt x="51971" y="4081"/>
                      <a:pt x="50660" y="4081"/>
                    </a:cubicBezTo>
                    <a:cubicBezTo>
                      <a:pt x="48884" y="4081"/>
                      <a:pt x="47101" y="4717"/>
                      <a:pt x="45808" y="5959"/>
                    </a:cubicBezTo>
                    <a:cubicBezTo>
                      <a:pt x="44506" y="3852"/>
                      <a:pt x="41935" y="2844"/>
                      <a:pt x="39414" y="2844"/>
                    </a:cubicBezTo>
                    <a:cubicBezTo>
                      <a:pt x="38785" y="2844"/>
                      <a:pt x="38159" y="2907"/>
                      <a:pt x="37557" y="3031"/>
                    </a:cubicBezTo>
                    <a:cubicBezTo>
                      <a:pt x="34482" y="3652"/>
                      <a:pt x="31909" y="5515"/>
                      <a:pt x="29454" y="7467"/>
                    </a:cubicBezTo>
                    <a:cubicBezTo>
                      <a:pt x="28301" y="8384"/>
                      <a:pt x="27059" y="9389"/>
                      <a:pt x="25581" y="9389"/>
                    </a:cubicBezTo>
                    <a:cubicBezTo>
                      <a:pt x="24220" y="9359"/>
                      <a:pt x="22978" y="8472"/>
                      <a:pt x="21618" y="8236"/>
                    </a:cubicBezTo>
                    <a:cubicBezTo>
                      <a:pt x="21379" y="8196"/>
                      <a:pt x="21144" y="8178"/>
                      <a:pt x="20912" y="8178"/>
                    </a:cubicBezTo>
                    <a:cubicBezTo>
                      <a:pt x="17504" y="8178"/>
                      <a:pt x="14840" y="12197"/>
                      <a:pt x="11267" y="12612"/>
                    </a:cubicBezTo>
                    <a:cubicBezTo>
                      <a:pt x="11019" y="12644"/>
                      <a:pt x="10766" y="12657"/>
                      <a:pt x="10511" y="12657"/>
                    </a:cubicBezTo>
                    <a:cubicBezTo>
                      <a:pt x="9826" y="12657"/>
                      <a:pt x="9126" y="12567"/>
                      <a:pt x="8458" y="12524"/>
                    </a:cubicBezTo>
                    <a:cubicBezTo>
                      <a:pt x="8397" y="12523"/>
                      <a:pt x="8336" y="12522"/>
                      <a:pt x="8275" y="12522"/>
                    </a:cubicBezTo>
                    <a:cubicBezTo>
                      <a:pt x="5112" y="12522"/>
                      <a:pt x="1944" y="14020"/>
                      <a:pt x="0" y="16486"/>
                    </a:cubicBezTo>
                    <a:lnTo>
                      <a:pt x="110631" y="16812"/>
                    </a:lnTo>
                    <a:cubicBezTo>
                      <a:pt x="109300" y="15185"/>
                      <a:pt x="107348" y="14121"/>
                      <a:pt x="105278" y="13854"/>
                    </a:cubicBezTo>
                    <a:cubicBezTo>
                      <a:pt x="104095" y="13707"/>
                      <a:pt x="102824" y="13795"/>
                      <a:pt x="101877" y="13115"/>
                    </a:cubicBezTo>
                    <a:cubicBezTo>
                      <a:pt x="100724" y="12317"/>
                      <a:pt x="100340" y="10631"/>
                      <a:pt x="99097" y="10040"/>
                    </a:cubicBezTo>
                    <a:cubicBezTo>
                      <a:pt x="98780" y="9883"/>
                      <a:pt x="98454" y="9820"/>
                      <a:pt x="98123" y="9820"/>
                    </a:cubicBezTo>
                    <a:cubicBezTo>
                      <a:pt x="96697" y="9820"/>
                      <a:pt x="95157" y="10997"/>
                      <a:pt x="93597" y="11045"/>
                    </a:cubicBezTo>
                    <a:cubicBezTo>
                      <a:pt x="93542" y="11048"/>
                      <a:pt x="93486" y="11049"/>
                      <a:pt x="93432" y="11049"/>
                    </a:cubicBezTo>
                    <a:cubicBezTo>
                      <a:pt x="90049" y="11049"/>
                      <a:pt x="87793" y="6186"/>
                      <a:pt x="84724" y="6186"/>
                    </a:cubicBezTo>
                    <a:cubicBezTo>
                      <a:pt x="84446" y="6186"/>
                      <a:pt x="84161" y="6226"/>
                      <a:pt x="83868" y="6313"/>
                    </a:cubicBezTo>
                    <a:cubicBezTo>
                      <a:pt x="83107" y="6539"/>
                      <a:pt x="82427" y="7086"/>
                      <a:pt x="81622" y="7086"/>
                    </a:cubicBezTo>
                    <a:cubicBezTo>
                      <a:pt x="81582" y="7086"/>
                      <a:pt x="81542" y="7085"/>
                      <a:pt x="81502" y="7082"/>
                    </a:cubicBezTo>
                    <a:cubicBezTo>
                      <a:pt x="80703" y="7053"/>
                      <a:pt x="80053" y="6432"/>
                      <a:pt x="79461" y="5870"/>
                    </a:cubicBezTo>
                    <a:cubicBezTo>
                      <a:pt x="76061" y="2617"/>
                      <a:pt x="71625" y="369"/>
                      <a:pt x="66952" y="44"/>
                    </a:cubicBezTo>
                    <a:cubicBezTo>
                      <a:pt x="66568" y="15"/>
                      <a:pt x="66182" y="1"/>
                      <a:pt x="657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862" name="Google Shape;862;p55"/>
              <p:cNvSpPr/>
              <p:nvPr/>
            </p:nvSpPr>
            <p:spPr>
              <a:xfrm>
                <a:off x="4226624" y="4231601"/>
                <a:ext cx="726520" cy="263911"/>
              </a:xfrm>
              <a:custGeom>
                <a:rect b="b" l="l" r="r" t="t"/>
                <a:pathLst>
                  <a:path extrusionOk="0" h="16823" w="46312">
                    <a:moveTo>
                      <a:pt x="1514" y="1"/>
                    </a:moveTo>
                    <a:cubicBezTo>
                      <a:pt x="1008" y="1"/>
                      <a:pt x="499" y="33"/>
                      <a:pt x="1" y="84"/>
                    </a:cubicBezTo>
                    <a:cubicBezTo>
                      <a:pt x="4437" y="1770"/>
                      <a:pt x="8222" y="5171"/>
                      <a:pt x="10233" y="9518"/>
                    </a:cubicBezTo>
                    <a:cubicBezTo>
                      <a:pt x="11077" y="9220"/>
                      <a:pt x="11962" y="9078"/>
                      <a:pt x="12847" y="9078"/>
                    </a:cubicBezTo>
                    <a:cubicBezTo>
                      <a:pt x="15651" y="9078"/>
                      <a:pt x="18456" y="10499"/>
                      <a:pt x="19962" y="12859"/>
                    </a:cubicBezTo>
                    <a:cubicBezTo>
                      <a:pt x="20647" y="12593"/>
                      <a:pt x="21378" y="12466"/>
                      <a:pt x="22112" y="12466"/>
                    </a:cubicBezTo>
                    <a:cubicBezTo>
                      <a:pt x="24070" y="12466"/>
                      <a:pt x="26046" y="13375"/>
                      <a:pt x="27208" y="14989"/>
                    </a:cubicBezTo>
                    <a:cubicBezTo>
                      <a:pt x="27681" y="15639"/>
                      <a:pt x="28065" y="16408"/>
                      <a:pt x="28804" y="16763"/>
                    </a:cubicBezTo>
                    <a:cubicBezTo>
                      <a:pt x="28834" y="16793"/>
                      <a:pt x="28923" y="16793"/>
                      <a:pt x="28952" y="16793"/>
                    </a:cubicBezTo>
                    <a:lnTo>
                      <a:pt x="46311" y="16822"/>
                    </a:lnTo>
                    <a:cubicBezTo>
                      <a:pt x="44951" y="15196"/>
                      <a:pt x="42999" y="14131"/>
                      <a:pt x="40929" y="13865"/>
                    </a:cubicBezTo>
                    <a:cubicBezTo>
                      <a:pt x="39776" y="13717"/>
                      <a:pt x="38475" y="13776"/>
                      <a:pt x="37528" y="13126"/>
                    </a:cubicBezTo>
                    <a:cubicBezTo>
                      <a:pt x="36375" y="12298"/>
                      <a:pt x="36020" y="10641"/>
                      <a:pt x="34748" y="10050"/>
                    </a:cubicBezTo>
                    <a:cubicBezTo>
                      <a:pt x="34419" y="9894"/>
                      <a:pt x="34086" y="9830"/>
                      <a:pt x="33749" y="9830"/>
                    </a:cubicBezTo>
                    <a:cubicBezTo>
                      <a:pt x="32300" y="9830"/>
                      <a:pt x="30784" y="11007"/>
                      <a:pt x="29248" y="11055"/>
                    </a:cubicBezTo>
                    <a:cubicBezTo>
                      <a:pt x="29193" y="11058"/>
                      <a:pt x="29139" y="11059"/>
                      <a:pt x="29085" y="11059"/>
                    </a:cubicBezTo>
                    <a:cubicBezTo>
                      <a:pt x="25754" y="11059"/>
                      <a:pt x="23502" y="6197"/>
                      <a:pt x="20388" y="6197"/>
                    </a:cubicBezTo>
                    <a:cubicBezTo>
                      <a:pt x="20106" y="6197"/>
                      <a:pt x="19817" y="6237"/>
                      <a:pt x="19519" y="6324"/>
                    </a:cubicBezTo>
                    <a:cubicBezTo>
                      <a:pt x="18773" y="6545"/>
                      <a:pt x="18079" y="7101"/>
                      <a:pt x="17315" y="7101"/>
                    </a:cubicBezTo>
                    <a:cubicBezTo>
                      <a:pt x="17262" y="7101"/>
                      <a:pt x="17207" y="7099"/>
                      <a:pt x="17153" y="7093"/>
                    </a:cubicBezTo>
                    <a:cubicBezTo>
                      <a:pt x="16354" y="7063"/>
                      <a:pt x="15704" y="6442"/>
                      <a:pt x="15112" y="5880"/>
                    </a:cubicBezTo>
                    <a:cubicBezTo>
                      <a:pt x="11712" y="2657"/>
                      <a:pt x="7276" y="380"/>
                      <a:pt x="2603" y="55"/>
                    </a:cubicBezTo>
                    <a:cubicBezTo>
                      <a:pt x="2244" y="17"/>
                      <a:pt x="1880" y="1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</p:grpSp>
      <p:sp>
        <p:nvSpPr>
          <p:cNvPr id="863" name="Google Shape;863;p55"/>
          <p:cNvSpPr txBox="1"/>
          <p:nvPr>
            <p:ph idx="4294967295" type="body"/>
          </p:nvPr>
        </p:nvSpPr>
        <p:spPr>
          <a:xfrm>
            <a:off x="384761" y="1567315"/>
            <a:ext cx="53106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家裡的植物外表出現異狀，但卻無法判斷是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何種</a:t>
            </a:r>
            <a:r>
              <a:rPr b="1" lang="zh-TW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病徵蟲害?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64" name="Google Shape;8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50" y="1979713"/>
            <a:ext cx="46672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7"/>
          <p:cNvSpPr txBox="1"/>
          <p:nvPr>
            <p:ph idx="1" type="body"/>
          </p:nvPr>
        </p:nvSpPr>
        <p:spPr>
          <a:xfrm>
            <a:off x="161500" y="137275"/>
            <a:ext cx="7380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6B78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示範</a:t>
            </a:r>
            <a:endParaRPr b="1" sz="3200">
              <a:solidFill>
                <a:srgbClr val="76B78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6B78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</a:t>
            </a:r>
            <a:endParaRPr b="1" sz="3200">
              <a:solidFill>
                <a:srgbClr val="76B78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6B78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片</a:t>
            </a:r>
            <a:endParaRPr b="1" sz="3200">
              <a:solidFill>
                <a:srgbClr val="76B78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5" name="Google Shape;875;p57" title="手機板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325" y="34000"/>
            <a:ext cx="24437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技術面介紹 &lt;</a:t>
            </a:r>
            <a:r>
              <a:rPr lang="zh-TW"/>
              <a:t>前端&gt;</a:t>
            </a:r>
            <a:endParaRPr/>
          </a:p>
        </p:txBody>
      </p:sp>
      <p:sp>
        <p:nvSpPr>
          <p:cNvPr id="881" name="Google Shape;881;p58"/>
          <p:cNvSpPr txBox="1"/>
          <p:nvPr>
            <p:ph idx="1" type="body"/>
          </p:nvPr>
        </p:nvSpPr>
        <p:spPr>
          <a:xfrm>
            <a:off x="403175" y="1519650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zh-TW"/>
              <a:t>HTML－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從零組織起前端畫面，是支撐起整個頁面的基礎骨架。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zh-TW"/>
              <a:t>CSS－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初成長的網頁經過美化與排版，提升使用者的操作體驗。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zh-TW"/>
              <a:t>Bootstrap5－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樣式只要有它的輔助，不但大幅降低跑版機率，還能為外觀添加更多變化。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zh-TW"/>
              <a:t>JavaScript－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畫面會生動起來，甚至讓使用者擁有視覺享受，歸功於背後數不清的函式執行。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zh-TW"/>
              <a:t>Vue3.js－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被碎嘴原生JS複雜到難以維護的你，更需要易於管理的前端框架。</a:t>
            </a:r>
            <a:endParaRPr/>
          </a:p>
        </p:txBody>
      </p:sp>
      <p:sp>
        <p:nvSpPr>
          <p:cNvPr id="882" name="Google Shape;882;p58"/>
          <p:cNvSpPr txBox="1"/>
          <p:nvPr/>
        </p:nvSpPr>
        <p:spPr>
          <a:xfrm>
            <a:off x="311700" y="1017713"/>
            <a:ext cx="50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2"/>
                </a:solidFill>
              </a:rPr>
              <a:t>本</a:t>
            </a:r>
            <a:r>
              <a:rPr lang="zh-TW" sz="1600">
                <a:solidFill>
                  <a:schemeClr val="dk2"/>
                </a:solidFill>
              </a:rPr>
              <a:t>專案的結構，在前端方面使用了以下技術：</a:t>
            </a:r>
            <a:endParaRPr sz="1600"/>
          </a:p>
        </p:txBody>
      </p:sp>
      <p:pic>
        <p:nvPicPr>
          <p:cNvPr id="883" name="Google Shape;8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800" y="32200"/>
            <a:ext cx="3684875" cy="427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9"/>
          <p:cNvSpPr/>
          <p:nvPr/>
        </p:nvSpPr>
        <p:spPr>
          <a:xfrm>
            <a:off x="235400" y="1032725"/>
            <a:ext cx="8621100" cy="4021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9"/>
          <p:cNvSpPr txBox="1"/>
          <p:nvPr>
            <p:ph type="title"/>
          </p:nvPr>
        </p:nvSpPr>
        <p:spPr>
          <a:xfrm>
            <a:off x="285650" y="26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前端核心功能與對應技術</a:t>
            </a:r>
            <a:endParaRPr/>
          </a:p>
        </p:txBody>
      </p:sp>
      <p:sp>
        <p:nvSpPr>
          <p:cNvPr id="890" name="Google Shape;890;p59"/>
          <p:cNvSpPr txBox="1"/>
          <p:nvPr>
            <p:ph idx="1" type="body"/>
          </p:nvPr>
        </p:nvSpPr>
        <p:spPr>
          <a:xfrm>
            <a:off x="32975" y="1101563"/>
            <a:ext cx="27159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zh-TW" sz="1230"/>
              <a:t>1. 氣象概要</a:t>
            </a:r>
            <a:endParaRPr b="1" sz="123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zh-TW" sz="1030"/>
              <a:t>點選縣市篩選氣象資訊</a:t>
            </a:r>
            <a:endParaRPr sz="103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030"/>
              <a:t>（JavaScript、Vue.js）</a:t>
            </a:r>
            <a:endParaRPr sz="1030"/>
          </a:p>
        </p:txBody>
      </p:sp>
      <p:pic>
        <p:nvPicPr>
          <p:cNvPr id="891" name="Google Shape;8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76" y="1949600"/>
            <a:ext cx="1806850" cy="2998126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59"/>
          <p:cNvSpPr txBox="1"/>
          <p:nvPr/>
        </p:nvSpPr>
        <p:spPr>
          <a:xfrm>
            <a:off x="2990275" y="1101575"/>
            <a:ext cx="2965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</a:rPr>
              <a:t>2. 照片識別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上傳照片時壓縮相片、判斷模糊度&amp;亮度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（JavaScript</a:t>
            </a:r>
            <a:r>
              <a:rPr lang="zh-TW" sz="1000">
                <a:solidFill>
                  <a:schemeClr val="dk2"/>
                </a:solidFill>
              </a:rPr>
              <a:t>搭配後端OpenCV</a:t>
            </a:r>
            <a:r>
              <a:rPr lang="zh-TW" sz="1000">
                <a:solidFill>
                  <a:schemeClr val="dk2"/>
                </a:solidFill>
              </a:rPr>
              <a:t>）</a:t>
            </a:r>
            <a:endParaRPr sz="1000"/>
          </a:p>
        </p:txBody>
      </p:sp>
      <p:sp>
        <p:nvSpPr>
          <p:cNvPr id="893" name="Google Shape;893;p59"/>
          <p:cNvSpPr txBox="1"/>
          <p:nvPr/>
        </p:nvSpPr>
        <p:spPr>
          <a:xfrm>
            <a:off x="5956075" y="1090025"/>
            <a:ext cx="28950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</a:rPr>
              <a:t>3. 病蟲害資訊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串接API取得後端資料</a:t>
            </a:r>
            <a:br>
              <a:rPr lang="zh-TW" sz="1000">
                <a:solidFill>
                  <a:schemeClr val="dk2"/>
                </a:solidFill>
              </a:rPr>
            </a:br>
            <a:r>
              <a:rPr lang="zh-TW" sz="1000">
                <a:solidFill>
                  <a:schemeClr val="dk2"/>
                </a:solidFill>
              </a:rPr>
              <a:t>（JavaScript、Vue.js）</a:t>
            </a:r>
            <a:endParaRPr sz="1000"/>
          </a:p>
        </p:txBody>
      </p:sp>
      <p:pic>
        <p:nvPicPr>
          <p:cNvPr id="894" name="Google Shape;89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375" y="1939600"/>
            <a:ext cx="1913159" cy="30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3575" y="1939600"/>
            <a:ext cx="1999197" cy="30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技術面介紹 &lt;</a:t>
            </a:r>
            <a:r>
              <a:rPr lang="zh-TW"/>
              <a:t>後端&gt;</a:t>
            </a:r>
            <a:endParaRPr/>
          </a:p>
        </p:txBody>
      </p:sp>
      <p:sp>
        <p:nvSpPr>
          <p:cNvPr id="902" name="Google Shape;902;p60"/>
          <p:cNvSpPr txBox="1"/>
          <p:nvPr/>
        </p:nvSpPr>
        <p:spPr>
          <a:xfrm>
            <a:off x="311700" y="1017713"/>
            <a:ext cx="50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2"/>
                </a:solidFill>
              </a:rPr>
              <a:t>本專案的結構，在後端方面使用了以下技術：</a:t>
            </a:r>
            <a:endParaRPr sz="1600"/>
          </a:p>
        </p:txBody>
      </p:sp>
      <p:sp>
        <p:nvSpPr>
          <p:cNvPr id="903" name="Google Shape;903;p60"/>
          <p:cNvSpPr txBox="1"/>
          <p:nvPr>
            <p:ph idx="1" type="body"/>
          </p:nvPr>
        </p:nvSpPr>
        <p:spPr>
          <a:xfrm>
            <a:off x="415425" y="1385400"/>
            <a:ext cx="8160600" cy="3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  <a:p>
            <a:pPr indent="-34766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zh-TW" sz="7500"/>
              <a:t>植物辨識API</a:t>
            </a:r>
            <a:endParaRPr b="1" sz="7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500"/>
          </a:p>
          <a:p>
            <a:pPr indent="-34766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zh-TW" sz="7500"/>
              <a:t>AUTO ML－GCP</a:t>
            </a:r>
            <a:endParaRPr b="1" sz="7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500"/>
          </a:p>
          <a:p>
            <a:pPr indent="-34766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zh-TW" sz="7500"/>
              <a:t>MongoDB</a:t>
            </a:r>
            <a:endParaRPr b="1" sz="7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500"/>
          </a:p>
          <a:p>
            <a:pPr indent="-34766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zh-TW" sz="7500"/>
              <a:t>Flask</a:t>
            </a:r>
            <a:endParaRPr b="1" sz="7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000" y="107725"/>
            <a:ext cx="3037651" cy="484259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60"/>
          <p:cNvSpPr/>
          <p:nvPr/>
        </p:nvSpPr>
        <p:spPr>
          <a:xfrm>
            <a:off x="5545975" y="2020375"/>
            <a:ext cx="2109000" cy="32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61"/>
          <p:cNvSpPr txBox="1"/>
          <p:nvPr>
            <p:ph type="title"/>
          </p:nvPr>
        </p:nvSpPr>
        <p:spPr>
          <a:xfrm>
            <a:off x="232075" y="29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技術面介紹 &lt;後端&gt;</a:t>
            </a:r>
            <a:endParaRPr/>
          </a:p>
        </p:txBody>
      </p:sp>
      <p:sp>
        <p:nvSpPr>
          <p:cNvPr id="912" name="Google Shape;912;p61"/>
          <p:cNvSpPr txBox="1"/>
          <p:nvPr>
            <p:ph idx="1" type="body"/>
          </p:nvPr>
        </p:nvSpPr>
        <p:spPr>
          <a:xfrm>
            <a:off x="376425" y="1349850"/>
            <a:ext cx="8160600" cy="3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4800"/>
              <a:t>計算圖片在灰度圖上的均值和方差。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4800"/>
              <a:t>當存在亮度異常時，均值會偏離均值點（128），方差也會偏小</a:t>
            </a:r>
            <a:r>
              <a:rPr lang="zh-TW" sz="4400"/>
              <a:t>，</a:t>
            </a:r>
            <a:endParaRPr sz="4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4800"/>
              <a:t>通過計算灰度圖的均值和方差，評估圖像是否存在</a:t>
            </a:r>
            <a:r>
              <a:rPr lang="zh-TW" sz="4800">
                <a:solidFill>
                  <a:srgbClr val="FF0000"/>
                </a:solidFill>
              </a:rPr>
              <a:t>過曝光</a:t>
            </a:r>
            <a:r>
              <a:rPr lang="zh-TW" sz="4800"/>
              <a:t>或</a:t>
            </a:r>
            <a:r>
              <a:rPr lang="zh-TW" sz="4800">
                <a:solidFill>
                  <a:srgbClr val="FF0000"/>
                </a:solidFill>
              </a:rPr>
              <a:t>曝光不足</a:t>
            </a:r>
            <a:r>
              <a:rPr lang="zh-TW" sz="4800"/>
              <a:t>。</a:t>
            </a:r>
            <a:endParaRPr sz="48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4800"/>
              <a:t>利用 laplacian函數 檢測邊緣。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4800"/>
              <a:t>圖像在邊緣時，區域像素值會發生跳躍，在邊緣值為極值，可以用來抓取邊緣。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4800"/>
              <a:t>再利用</a:t>
            </a:r>
            <a:r>
              <a:rPr lang="zh-TW" sz="4800">
                <a:solidFill>
                  <a:srgbClr val="FF0000"/>
                </a:solidFill>
              </a:rPr>
              <a:t>邊緣值</a:t>
            </a:r>
            <a:r>
              <a:rPr lang="zh-TW" sz="4800"/>
              <a:t>跟閥值做比對，小於閥值則模糊，超過則清晰</a:t>
            </a:r>
            <a:endParaRPr sz="60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3" name="Google Shape;91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675" y="2049050"/>
            <a:ext cx="2033775" cy="25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1"/>
          <p:cNvSpPr txBox="1"/>
          <p:nvPr/>
        </p:nvSpPr>
        <p:spPr>
          <a:xfrm>
            <a:off x="271850" y="757975"/>
            <a:ext cx="412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chemeClr val="dk2"/>
                </a:solidFill>
              </a:rPr>
              <a:t>OpenCV</a:t>
            </a:r>
            <a:endParaRPr sz="2300"/>
          </a:p>
        </p:txBody>
      </p:sp>
      <p:sp>
        <p:nvSpPr>
          <p:cNvPr id="915" name="Google Shape;915;p61"/>
          <p:cNvSpPr/>
          <p:nvPr/>
        </p:nvSpPr>
        <p:spPr>
          <a:xfrm>
            <a:off x="427175" y="1541350"/>
            <a:ext cx="1245300" cy="538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2"/>
                </a:solidFill>
              </a:rPr>
              <a:t>亮度檢測</a:t>
            </a:r>
            <a:endParaRPr sz="1500"/>
          </a:p>
        </p:txBody>
      </p:sp>
      <p:sp>
        <p:nvSpPr>
          <p:cNvPr id="916" name="Google Shape;916;p61"/>
          <p:cNvSpPr/>
          <p:nvPr/>
        </p:nvSpPr>
        <p:spPr>
          <a:xfrm>
            <a:off x="410525" y="3241849"/>
            <a:ext cx="12786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2"/>
                </a:solidFill>
              </a:rPr>
              <a:t>模糊度檢測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Farm Production Thesis XL by Slidesgo">
  <a:themeElements>
    <a:clrScheme name="自訂 9">
      <a:dk1>
        <a:srgbClr val="FAF3DD"/>
      </a:dk1>
      <a:lt1>
        <a:srgbClr val="FFFFFF"/>
      </a:lt1>
      <a:dk2>
        <a:srgbClr val="76B783"/>
      </a:dk2>
      <a:lt2>
        <a:srgbClr val="52321D"/>
      </a:lt2>
      <a:accent1>
        <a:srgbClr val="FAAA17"/>
      </a:accent1>
      <a:accent2>
        <a:srgbClr val="8FC0A9"/>
      </a:accent2>
      <a:accent3>
        <a:srgbClr val="C8D5B9"/>
      </a:accent3>
      <a:accent4>
        <a:srgbClr val="E33B3A"/>
      </a:accent4>
      <a:accent5>
        <a:srgbClr val="EBC590"/>
      </a:accent5>
      <a:accent6>
        <a:srgbClr val="52321D"/>
      </a:accent6>
      <a:hlink>
        <a:srgbClr val="84B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